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DDED"/>
    <a:srgbClr val="91D1DB"/>
    <a:srgbClr val="ADD7EA"/>
    <a:srgbClr val="000000"/>
    <a:srgbClr val="FFFFFF"/>
    <a:srgbClr val="FAEDBC"/>
    <a:srgbClr val="EF7239"/>
    <a:srgbClr val="F65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43"/>
  </p:normalViewPr>
  <p:slideViewPr>
    <p:cSldViewPr snapToGrid="0" snapToObjects="1">
      <p:cViewPr varScale="1">
        <p:scale>
          <a:sx n="162" d="100"/>
          <a:sy n="162" d="100"/>
        </p:scale>
        <p:origin x="186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F0302-BE9E-8A47-8FBA-EF4A5D6A0C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132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1515BDD9-D1B4-4E4A-861D-EDE1CCEEC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6" t="5962" r="13799" b="10996"/>
          <a:stretch/>
        </p:blipFill>
        <p:spPr>
          <a:xfrm>
            <a:off x="0" y="0"/>
            <a:ext cx="12192000" cy="6862652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602275"/>
            <a:ext cx="7218672" cy="3182109"/>
          </a:xfrm>
          <a:prstGeom prst="rect">
            <a:avLst/>
          </a:prstGeom>
        </p:spPr>
      </p:pic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0B659FBE-3626-434F-BD36-1AE10D40BE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www.vlfk.no</a:t>
            </a:r>
          </a:p>
        </p:txBody>
      </p:sp>
    </p:spTree>
    <p:extLst>
      <p:ext uri="{BB962C8B-B14F-4D97-AF65-F5344CB8AC3E}">
        <p14:creationId xmlns:p14="http://schemas.microsoft.com/office/powerpoint/2010/main" val="386865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lysbild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7CB02A66-AD46-D24F-81C7-79426D04BD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8" y="-737306"/>
            <a:ext cx="13493750" cy="7596482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1859" y="3821619"/>
            <a:ext cx="6769099" cy="4473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én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477092"/>
            <a:ext cx="6769099" cy="13004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Lang </a:t>
            </a:r>
            <a:r>
              <a:rPr lang="en-US" dirty="0" err="1"/>
              <a:t>presentasjonstittel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to </a:t>
            </a:r>
            <a:r>
              <a:rPr lang="en-US" dirty="0" err="1"/>
              <a:t>linjer</a:t>
            </a:r>
            <a:endParaRPr lang="en-US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0B659FBE-3626-434F-BD36-1AE10D40BE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err="1"/>
              <a:t>www.vlfk.no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+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80325" y="0"/>
            <a:ext cx="4500562" cy="6857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007C8C8B-4FDF-3840-AF16-7C2896569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08DF618A-105C-8649-8627-2D6349A585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2718394"/>
            <a:ext cx="6300787" cy="132036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Presentasjonstittel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gå</a:t>
            </a:r>
            <a:r>
              <a:rPr lang="en-US" dirty="0"/>
              <a:t> over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linjer</a:t>
            </a:r>
            <a:endParaRPr lang="en-US" dirty="0"/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0FC77050-3B6C-AE43-B607-E0A39D7B60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99512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err="1"/>
              <a:t>www.vlfk.no</a:t>
            </a:r>
            <a:endParaRPr lang="en-US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5748078D-EAAB-5C41-8D1F-B07C9D4C78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1859" y="6172912"/>
            <a:ext cx="4489929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xx. </a:t>
            </a:r>
            <a:r>
              <a:rPr lang="en-US" dirty="0" err="1"/>
              <a:t>måned</a:t>
            </a:r>
            <a:r>
              <a:rPr lang="en-US" dirty="0"/>
              <a:t> </a:t>
            </a:r>
            <a:r>
              <a:rPr lang="en-US" dirty="0" err="1"/>
              <a:t>år</a:t>
            </a:r>
            <a:r>
              <a:rPr lang="en-US" dirty="0"/>
              <a:t>, </a:t>
            </a:r>
            <a:r>
              <a:rPr lang="en-US" dirty="0" err="1"/>
              <a:t>navn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samling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sted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390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_Ko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1515BDD9-D1B4-4E4A-861D-EDE1CCEEC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6" t="5962" r="13799" b="10996"/>
          <a:stretch/>
        </p:blipFill>
        <p:spPr>
          <a:xfrm>
            <a:off x="0" y="-4652"/>
            <a:ext cx="12192000" cy="6862652"/>
          </a:xfrm>
          <a:prstGeom prst="rect">
            <a:avLst/>
          </a:prstGeom>
        </p:spPr>
      </p:pic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843220"/>
            <a:ext cx="8090379" cy="130044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9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Kort</a:t>
            </a:r>
            <a:r>
              <a:rPr lang="en-US" dirty="0"/>
              <a:t> </a:t>
            </a:r>
            <a:r>
              <a:rPr lang="en-US" dirty="0" err="1"/>
              <a:t>tittel</a:t>
            </a:r>
            <a:endParaRPr lang="en-US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D9220EB2-EC8C-C24D-8AA8-9E6F0E8F1A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1859" y="6172912"/>
            <a:ext cx="6769099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xx. </a:t>
            </a:r>
            <a:r>
              <a:rPr lang="en-US" dirty="0" err="1"/>
              <a:t>måned</a:t>
            </a:r>
            <a:r>
              <a:rPr lang="en-US" dirty="0"/>
              <a:t> </a:t>
            </a:r>
            <a:r>
              <a:rPr lang="en-US" dirty="0" err="1"/>
              <a:t>år</a:t>
            </a:r>
            <a:r>
              <a:rPr lang="en-US" dirty="0"/>
              <a:t>, </a:t>
            </a:r>
            <a:r>
              <a:rPr lang="en-US" dirty="0" err="1"/>
              <a:t>navn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samling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sted</a:t>
            </a:r>
            <a:endParaRPr lang="en-US" dirty="0"/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19D18ACA-3111-BA4B-A1D8-45181CA354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err="1"/>
              <a:t>www.vlfk.no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746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_Ko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CF22EF4B-9918-5B4C-A5A4-946FB543E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75" t="4169" b="-2594"/>
          <a:stretch/>
        </p:blipFill>
        <p:spPr>
          <a:xfrm>
            <a:off x="-1" y="0"/>
            <a:ext cx="12183735" cy="6858000"/>
          </a:xfrm>
          <a:prstGeom prst="rect">
            <a:avLst/>
          </a:prstGeom>
        </p:spPr>
      </p:pic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843220"/>
            <a:ext cx="8090379" cy="130044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9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Kort</a:t>
            </a:r>
            <a:r>
              <a:rPr lang="en-US" dirty="0"/>
              <a:t> </a:t>
            </a:r>
            <a:r>
              <a:rPr lang="en-US" dirty="0" err="1"/>
              <a:t>tittel</a:t>
            </a:r>
            <a:endParaRPr lang="en-US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D9220EB2-EC8C-C24D-8AA8-9E6F0E8F1A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1859" y="6172912"/>
            <a:ext cx="6769099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xx. </a:t>
            </a:r>
            <a:r>
              <a:rPr lang="en-US" dirty="0" err="1"/>
              <a:t>måned</a:t>
            </a:r>
            <a:r>
              <a:rPr lang="en-US" dirty="0"/>
              <a:t> </a:t>
            </a:r>
            <a:r>
              <a:rPr lang="en-US" dirty="0" err="1"/>
              <a:t>år</a:t>
            </a:r>
            <a:r>
              <a:rPr lang="en-US" dirty="0"/>
              <a:t>, </a:t>
            </a:r>
            <a:r>
              <a:rPr lang="en-US" dirty="0" err="1"/>
              <a:t>navn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samling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sted</a:t>
            </a:r>
            <a:endParaRPr lang="en-US" dirty="0"/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19D18ACA-3111-BA4B-A1D8-45181CA354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err="1"/>
              <a:t>www.vlfk.no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683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lysbilde_Ko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843220"/>
            <a:ext cx="8090379" cy="130044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9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Kort</a:t>
            </a:r>
            <a:r>
              <a:rPr lang="en-US" dirty="0"/>
              <a:t> </a:t>
            </a:r>
            <a:r>
              <a:rPr lang="en-US" dirty="0" err="1"/>
              <a:t>tittel</a:t>
            </a:r>
            <a:endParaRPr lang="en-US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D9220EB2-EC8C-C24D-8AA8-9E6F0E8F1A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1859" y="6172912"/>
            <a:ext cx="6769099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xx. </a:t>
            </a:r>
            <a:r>
              <a:rPr lang="en-US" dirty="0" err="1"/>
              <a:t>måned</a:t>
            </a:r>
            <a:r>
              <a:rPr lang="en-US" dirty="0"/>
              <a:t> </a:t>
            </a:r>
            <a:r>
              <a:rPr lang="en-US" dirty="0" err="1"/>
              <a:t>år</a:t>
            </a:r>
            <a:r>
              <a:rPr lang="en-US" dirty="0"/>
              <a:t>, </a:t>
            </a:r>
            <a:r>
              <a:rPr lang="en-US" dirty="0" err="1"/>
              <a:t>navn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samling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sted</a:t>
            </a:r>
            <a:endParaRPr lang="en-US" dirty="0"/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19D18ACA-3111-BA4B-A1D8-45181CA354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err="1"/>
              <a:t>www.vlfk.no</a:t>
            </a:r>
            <a:endParaRPr lang="en-US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E3093D2C-AEDA-944D-A1B9-A9C9DAE866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4817" t="-5670" r="-8023" b="7334"/>
          <a:stretch/>
        </p:blipFill>
        <p:spPr>
          <a:xfrm>
            <a:off x="6311900" y="-2309832"/>
            <a:ext cx="8831692" cy="919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69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lysbilde_Ko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C369AAAB-0465-E645-A3C6-63061F4A71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8" y="-737306"/>
            <a:ext cx="13493750" cy="7596482"/>
          </a:xfrm>
          <a:prstGeom prst="rect">
            <a:avLst/>
          </a:prstGeom>
        </p:spPr>
      </p:pic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843220"/>
            <a:ext cx="8090379" cy="130044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9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Kort</a:t>
            </a:r>
            <a:r>
              <a:rPr lang="en-US" dirty="0"/>
              <a:t> </a:t>
            </a:r>
            <a:r>
              <a:rPr lang="en-US" dirty="0" err="1"/>
              <a:t>tittel</a:t>
            </a:r>
            <a:endParaRPr lang="en-US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19D18ACA-3111-BA4B-A1D8-45181CA354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err="1"/>
              <a:t>www.vlfk.no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209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1515BDD9-D1B4-4E4A-861D-EDE1CCEEC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6" t="5962" r="13799" b="10996"/>
          <a:stretch/>
        </p:blipFill>
        <p:spPr>
          <a:xfrm>
            <a:off x="0" y="0"/>
            <a:ext cx="12192000" cy="6862652"/>
          </a:xfrm>
          <a:prstGeom prst="rect">
            <a:avLst/>
          </a:prstGeom>
        </p:spPr>
      </p:pic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433631"/>
            <a:ext cx="6769099" cy="199073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Kapittelside</a:t>
            </a:r>
            <a:r>
              <a:rPr lang="en-US" dirty="0"/>
              <a:t> med </a:t>
            </a:r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en</a:t>
            </a:r>
            <a:r>
              <a:rPr lang="en-US" dirty="0"/>
              <a:t>, to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tre</a:t>
            </a:r>
            <a:r>
              <a:rPr lang="en-US" dirty="0"/>
              <a:t> </a:t>
            </a:r>
            <a:r>
              <a:rPr lang="en-US" dirty="0" err="1"/>
              <a:t>linjer</a:t>
            </a:r>
            <a:endParaRPr lang="en-US" dirty="0"/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1D3B5F7E-5FD9-7E46-9879-C9CD592466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7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tel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433631"/>
            <a:ext cx="6769099" cy="199073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Kapittelside</a:t>
            </a:r>
            <a:r>
              <a:rPr lang="en-US" dirty="0"/>
              <a:t> med </a:t>
            </a:r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en</a:t>
            </a:r>
            <a:r>
              <a:rPr lang="en-US" dirty="0"/>
              <a:t>, to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tre</a:t>
            </a:r>
            <a:r>
              <a:rPr lang="en-US" dirty="0"/>
              <a:t> </a:t>
            </a:r>
            <a:r>
              <a:rPr lang="en-US" dirty="0" err="1"/>
              <a:t>linjer</a:t>
            </a:r>
            <a:endParaRPr lang="en-US" dirty="0"/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1D3B5F7E-5FD9-7E46-9879-C9CD59246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4E7B972F-EB25-204C-8DB6-496FF02AC6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575" t="4169" b="-2594"/>
          <a:stretch/>
        </p:blipFill>
        <p:spPr>
          <a:xfrm>
            <a:off x="-1" y="0"/>
            <a:ext cx="12183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11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apittel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433631"/>
            <a:ext cx="6769099" cy="199073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Kapittelside</a:t>
            </a:r>
            <a:r>
              <a:rPr lang="en-US" dirty="0"/>
              <a:t> med </a:t>
            </a:r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en</a:t>
            </a:r>
            <a:r>
              <a:rPr lang="en-US" dirty="0"/>
              <a:t>, to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tre</a:t>
            </a:r>
            <a:r>
              <a:rPr lang="en-US" dirty="0"/>
              <a:t> </a:t>
            </a:r>
            <a:r>
              <a:rPr lang="en-US" dirty="0" err="1"/>
              <a:t>linjer</a:t>
            </a:r>
            <a:endParaRPr lang="en-US" dirty="0"/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1D3B5F7E-5FD9-7E46-9879-C9CD59246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EF6BC029-5268-D04F-BFC8-0C449FB9A2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4817" t="-5670" r="-8023" b="7334"/>
          <a:stretch/>
        </p:blipFill>
        <p:spPr>
          <a:xfrm>
            <a:off x="6311900" y="-2164044"/>
            <a:ext cx="8831692" cy="919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0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Kapittel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C87351D9-4CF3-7C4E-815B-A8C5DECC87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34975" y="-737306"/>
            <a:ext cx="13493750" cy="7596482"/>
          </a:xfrm>
          <a:prstGeom prst="rect">
            <a:avLst/>
          </a:prstGeom>
        </p:spPr>
      </p:pic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433631"/>
            <a:ext cx="6769099" cy="199073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Kapittelside</a:t>
            </a:r>
            <a:r>
              <a:rPr lang="en-US" dirty="0"/>
              <a:t> med </a:t>
            </a:r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en</a:t>
            </a:r>
            <a:r>
              <a:rPr lang="en-US" dirty="0"/>
              <a:t>, to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tre</a:t>
            </a:r>
            <a:r>
              <a:rPr lang="en-US" dirty="0"/>
              <a:t> </a:t>
            </a:r>
            <a:r>
              <a:rPr lang="en-US" dirty="0" err="1"/>
              <a:t>linjer</a:t>
            </a:r>
            <a:endParaRPr lang="en-US" dirty="0"/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1D3B5F7E-5FD9-7E46-9879-C9CD592466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8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02275"/>
            <a:ext cx="7218672" cy="3182109"/>
          </a:xfrm>
          <a:prstGeom prst="rect">
            <a:avLst/>
          </a:prstGeom>
        </p:spPr>
      </p:pic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0B659FBE-3626-434F-BD36-1AE10D40BE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err="1"/>
              <a:t>www.vlfk.no</a:t>
            </a:r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76D0CF2-BD9F-9B46-BC9C-E4BE8E7AD6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575" t="4169" b="-2594"/>
          <a:stretch/>
        </p:blipFill>
        <p:spPr>
          <a:xfrm>
            <a:off x="-1" y="0"/>
            <a:ext cx="12183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06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08DF618A-105C-8649-8627-2D6349A585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727549"/>
            <a:ext cx="7669212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én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85DD8909-428D-E543-AB62-3E00682CE9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43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de_punk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08DF618A-105C-8649-8627-2D6349A585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727549"/>
            <a:ext cx="7669212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én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31968C0-AD7E-C049-8E6C-2985A8DE3A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1239641"/>
            <a:ext cx="7669213" cy="4473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én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C3CBB-E3CD-A04F-AF11-BAF1433A63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1225" y="2199035"/>
            <a:ext cx="9469438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mi </a:t>
            </a:r>
            <a:r>
              <a:rPr lang="en-GB" dirty="0" err="1"/>
              <a:t>viverra</a:t>
            </a:r>
            <a:r>
              <a:rPr lang="en-GB" dirty="0"/>
              <a:t> in. </a:t>
            </a:r>
            <a:r>
              <a:rPr lang="en-GB" dirty="0" err="1"/>
              <a:t>Donec</a:t>
            </a:r>
            <a:r>
              <a:rPr lang="en-GB" dirty="0"/>
              <a:t> dictum convallis </a:t>
            </a:r>
            <a:r>
              <a:rPr lang="en-GB" dirty="0" err="1"/>
              <a:t>eros</a:t>
            </a:r>
            <a:r>
              <a:rPr lang="en-GB" dirty="0"/>
              <a:t> vitae </a:t>
            </a:r>
            <a:r>
              <a:rPr lang="en-GB" dirty="0" err="1"/>
              <a:t>finibus</a:t>
            </a:r>
            <a:r>
              <a:rPr lang="en-GB" dirty="0"/>
              <a:t>. </a:t>
            </a:r>
            <a:r>
              <a:rPr lang="en-GB" dirty="0" err="1"/>
              <a:t>Donec</a:t>
            </a:r>
            <a:r>
              <a:rPr lang="en-GB" dirty="0"/>
              <a:t> in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id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dictum,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et,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. Cras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.</a:t>
            </a:r>
            <a:endParaRPr lang="nb-NO" dirty="0"/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791A530B-87B8-5C48-A101-544B9ABE62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77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de_punkter+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500562" cy="6857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EAE5B8DA-6811-1C4B-AAA3-70C7520486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2547" y="727549"/>
            <a:ext cx="5963910" cy="563231"/>
          </a:xfrm>
          <a:prstGeom prst="rect">
            <a:avLst/>
          </a:prstGeom>
        </p:spPr>
        <p:txBody>
          <a:bodyPr wrap="square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én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C5DB5F6-E128-C744-9555-30ACF5B612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22546" y="2199035"/>
            <a:ext cx="5858229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mi </a:t>
            </a:r>
            <a:r>
              <a:rPr lang="en-GB" dirty="0" err="1"/>
              <a:t>viverra</a:t>
            </a:r>
            <a:r>
              <a:rPr lang="en-GB" dirty="0"/>
              <a:t> in. </a:t>
            </a:r>
            <a:r>
              <a:rPr lang="en-GB" dirty="0" err="1"/>
              <a:t>Donec</a:t>
            </a:r>
            <a:r>
              <a:rPr lang="en-GB" dirty="0"/>
              <a:t> dictum convallis </a:t>
            </a:r>
            <a:r>
              <a:rPr lang="en-GB" dirty="0" err="1"/>
              <a:t>eros</a:t>
            </a:r>
            <a:r>
              <a:rPr lang="en-GB" dirty="0"/>
              <a:t> vitae </a:t>
            </a:r>
            <a:r>
              <a:rPr lang="en-GB" dirty="0" err="1"/>
              <a:t>finibus</a:t>
            </a:r>
            <a:r>
              <a:rPr lang="en-GB" dirty="0"/>
              <a:t>. </a:t>
            </a:r>
            <a:r>
              <a:rPr lang="en-GB" dirty="0" err="1"/>
              <a:t>Donec</a:t>
            </a:r>
            <a:r>
              <a:rPr lang="en-GB" dirty="0"/>
              <a:t> in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id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dictum,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et,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. Cras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.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1887339-971C-7946-A2A9-413F10198D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6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5422545" y="1266966"/>
            <a:ext cx="5963911" cy="4105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 dirty="0"/>
              <a:t>Undertittel som går over én linje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73389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de_punkter+bild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91438" y="0"/>
            <a:ext cx="4500562" cy="6857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9576D748-28C7-534E-AD9A-86DC85D4BF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226" y="727549"/>
            <a:ext cx="6300787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én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A7CAF74-6A7A-524F-9BF9-55AC3F9441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6323" y="2199035"/>
            <a:ext cx="5858229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mi </a:t>
            </a:r>
            <a:r>
              <a:rPr lang="en-GB" dirty="0" err="1"/>
              <a:t>viverra</a:t>
            </a:r>
            <a:r>
              <a:rPr lang="en-GB" dirty="0"/>
              <a:t> in. </a:t>
            </a:r>
            <a:r>
              <a:rPr lang="en-GB" dirty="0" err="1"/>
              <a:t>Donec</a:t>
            </a:r>
            <a:r>
              <a:rPr lang="en-GB" dirty="0"/>
              <a:t> dictum convallis </a:t>
            </a:r>
            <a:r>
              <a:rPr lang="en-GB" dirty="0" err="1"/>
              <a:t>eros</a:t>
            </a:r>
            <a:r>
              <a:rPr lang="en-GB" dirty="0"/>
              <a:t> vitae </a:t>
            </a:r>
            <a:r>
              <a:rPr lang="en-GB" dirty="0" err="1"/>
              <a:t>finibus</a:t>
            </a:r>
            <a:r>
              <a:rPr lang="en-GB" dirty="0"/>
              <a:t>. </a:t>
            </a:r>
            <a:r>
              <a:rPr lang="en-GB" dirty="0" err="1"/>
              <a:t>Donec</a:t>
            </a:r>
            <a:r>
              <a:rPr lang="en-GB" dirty="0"/>
              <a:t> in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id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dictum,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et,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. Cras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.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59E6E7D-150F-AD41-ABB8-F10900F645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7614" y="5785128"/>
            <a:ext cx="2000857" cy="882010"/>
          </a:xfrm>
          <a:prstGeom prst="rect">
            <a:avLst/>
          </a:prstGeom>
        </p:spPr>
      </p:pic>
      <p:sp>
        <p:nvSpPr>
          <p:cNvPr id="8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911225" y="1274688"/>
            <a:ext cx="6300788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 dirty="0"/>
              <a:t>Undertittel som går over én linje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3460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de_punkter+bilde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80101" y="0"/>
            <a:ext cx="6311900" cy="6857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93B5F2BA-5185-084E-81AC-EDEAB814A3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226" y="727549"/>
            <a:ext cx="4500562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over </a:t>
            </a:r>
            <a:r>
              <a:rPr lang="en-US" dirty="0" err="1"/>
              <a:t>én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F6F943B-46A7-C241-81D1-88D01A82F2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1985" y="2199035"/>
            <a:ext cx="4500562" cy="34193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mi </a:t>
            </a:r>
            <a:r>
              <a:rPr lang="en-GB" dirty="0" err="1"/>
              <a:t>viverra</a:t>
            </a:r>
            <a:r>
              <a:rPr lang="en-GB" dirty="0"/>
              <a:t> in. </a:t>
            </a:r>
            <a:r>
              <a:rPr lang="en-GB" dirty="0" err="1"/>
              <a:t>Donec</a:t>
            </a:r>
            <a:r>
              <a:rPr lang="en-GB" dirty="0"/>
              <a:t> dictum convallis </a:t>
            </a:r>
            <a:r>
              <a:rPr lang="en-GB" dirty="0" err="1"/>
              <a:t>eros</a:t>
            </a:r>
            <a:r>
              <a:rPr lang="en-GB" dirty="0"/>
              <a:t> vitae </a:t>
            </a:r>
            <a:r>
              <a:rPr lang="en-GB" dirty="0" err="1"/>
              <a:t>finibus</a:t>
            </a:r>
            <a:r>
              <a:rPr lang="en-GB" dirty="0"/>
              <a:t>. </a:t>
            </a:r>
            <a:r>
              <a:rPr lang="en-GB" dirty="0" err="1"/>
              <a:t>Donec</a:t>
            </a:r>
            <a:r>
              <a:rPr lang="en-GB" dirty="0"/>
              <a:t> in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id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dictum,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et,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. Cras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.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FE92C00-9341-3144-AF9C-192D531D1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5087" y="5785128"/>
            <a:ext cx="2000857" cy="882010"/>
          </a:xfrm>
          <a:prstGeom prst="rect">
            <a:avLst/>
          </a:prstGeom>
        </p:spPr>
      </p:pic>
      <p:sp>
        <p:nvSpPr>
          <p:cNvPr id="9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1274688"/>
            <a:ext cx="4511322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 dirty="0"/>
              <a:t>Undertittel som går over én linje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82198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de_punkter+bilde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311900" cy="6857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BEC4CE19-3638-434F-B816-87A541484E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30269" y="727549"/>
            <a:ext cx="4145302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over </a:t>
            </a:r>
            <a:r>
              <a:rPr lang="en-US" dirty="0" err="1"/>
              <a:t>én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EE4B8E7-CA86-3047-9EAB-BEC9AF583F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12013" y="2199035"/>
            <a:ext cx="4068762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mi </a:t>
            </a:r>
            <a:r>
              <a:rPr lang="en-GB" dirty="0" err="1"/>
              <a:t>viverra</a:t>
            </a:r>
            <a:r>
              <a:rPr lang="en-GB" dirty="0"/>
              <a:t> in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id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dictum,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et,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. Cras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.</a:t>
            </a:r>
            <a:endParaRPr lang="nb-NO" dirty="0"/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4EAA71E3-B715-8A4D-8D92-CC68790F77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7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7230270" y="1274688"/>
            <a:ext cx="4145302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 dirty="0"/>
              <a:t>Undertittel som går over én linje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3149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de_punkter+2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91438" y="0"/>
            <a:ext cx="4500562" cy="3428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7" name="Plassholder for bilde 12">
            <a:extLst>
              <a:ext uri="{FF2B5EF4-FFF2-40B4-BE49-F238E27FC236}">
                <a16:creationId xmlns:a16="http://schemas.microsoft.com/office/drawing/2014/main" id="{CD1BD95F-B24B-6342-913C-6ED533D46A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91438" y="3429001"/>
            <a:ext cx="4500562" cy="3428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68F0CA92-F4DD-5D47-A4DA-A4733A7623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1226" y="727549"/>
            <a:ext cx="6300787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én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6CC1883-3AE8-5A4F-B7F5-CFA920DE2D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5" y="2199035"/>
            <a:ext cx="6300787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mi </a:t>
            </a:r>
            <a:r>
              <a:rPr lang="en-GB" dirty="0" err="1"/>
              <a:t>viverra</a:t>
            </a:r>
            <a:r>
              <a:rPr lang="en-GB" dirty="0"/>
              <a:t> in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id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dictum,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et,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. Cras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.</a:t>
            </a:r>
            <a:endParaRPr lang="nb-NO" dirty="0"/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C8FFAFDE-F29B-C848-A8CD-76F6269049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68" y="5785128"/>
            <a:ext cx="2000857" cy="882010"/>
          </a:xfrm>
          <a:prstGeom prst="rect">
            <a:avLst/>
          </a:prstGeom>
        </p:spPr>
      </p:pic>
      <p:sp>
        <p:nvSpPr>
          <p:cNvPr id="9" name="Plassholder for tekst 5"/>
          <p:cNvSpPr>
            <a:spLocks noGrp="1"/>
          </p:cNvSpPr>
          <p:nvPr>
            <p:ph type="body" sz="quarter" idx="19" hasCustomPrompt="1"/>
          </p:nvPr>
        </p:nvSpPr>
        <p:spPr>
          <a:xfrm>
            <a:off x="911225" y="1274688"/>
            <a:ext cx="6300788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 dirty="0"/>
              <a:t>Undertittel som går over én linje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34756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de_punkter+2bilder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500562" cy="3428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7" name="Plassholder for bilde 12">
            <a:extLst>
              <a:ext uri="{FF2B5EF4-FFF2-40B4-BE49-F238E27FC236}">
                <a16:creationId xmlns:a16="http://schemas.microsoft.com/office/drawing/2014/main" id="{CD1BD95F-B24B-6342-913C-6ED533D46A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429001"/>
            <a:ext cx="4500562" cy="3428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BBAC5024-7716-A34B-A73F-22267550FB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1788" y="727549"/>
            <a:ext cx="5996441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én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7D9AECE-C302-C645-A30F-4420DF3211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1788" y="2199035"/>
            <a:ext cx="5868988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mi </a:t>
            </a:r>
            <a:r>
              <a:rPr lang="en-GB" dirty="0" err="1"/>
              <a:t>viverra</a:t>
            </a:r>
            <a:r>
              <a:rPr lang="en-GB" dirty="0"/>
              <a:t> 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id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dictum,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et,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. Cras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.</a:t>
            </a:r>
            <a:endParaRPr lang="nb-NO" dirty="0"/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E3BA83EA-E86A-484D-AEC2-45E24F2464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9" name="Plassholder for tekst 5"/>
          <p:cNvSpPr>
            <a:spLocks noGrp="1"/>
          </p:cNvSpPr>
          <p:nvPr>
            <p:ph type="body" sz="quarter" idx="19" hasCustomPrompt="1"/>
          </p:nvPr>
        </p:nvSpPr>
        <p:spPr>
          <a:xfrm>
            <a:off x="5411788" y="1274688"/>
            <a:ext cx="5996441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 dirty="0"/>
              <a:t>Undertittel som går over én linje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34082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de_tekst+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2">
            <a:extLst>
              <a:ext uri="{FF2B5EF4-FFF2-40B4-BE49-F238E27FC236}">
                <a16:creationId xmlns:a16="http://schemas.microsoft.com/office/drawing/2014/main" id="{1FD44404-0E8B-A746-B9D7-CF98E8217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80100" y="2240969"/>
            <a:ext cx="5400675" cy="3172491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legge til et bilde eller graf</a:t>
            </a:r>
            <a:endParaRPr lang="en-US" dirty="0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B441042B-5173-1D45-A072-2B7E8FA5D9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1226" y="727549"/>
            <a:ext cx="6300787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én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50335F0-352E-9244-85DA-D7C3730B48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2199035"/>
            <a:ext cx="4500564" cy="3214424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mi </a:t>
            </a:r>
            <a:r>
              <a:rPr lang="en-GB" dirty="0" err="1"/>
              <a:t>viverra</a:t>
            </a:r>
            <a:r>
              <a:rPr lang="en-GB" dirty="0"/>
              <a:t> in. </a:t>
            </a:r>
            <a:r>
              <a:rPr lang="en-GB" dirty="0" err="1"/>
              <a:t>Sed</a:t>
            </a:r>
            <a:r>
              <a:rPr lang="en-GB" dirty="0"/>
              <a:t> id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dictum,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et,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.</a:t>
            </a:r>
            <a:endParaRPr lang="nb-NO" dirty="0"/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64E7C5A1-D2EB-7046-AFAA-E129A45E5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10" name="Plassholder for tekst 5"/>
          <p:cNvSpPr>
            <a:spLocks noGrp="1"/>
          </p:cNvSpPr>
          <p:nvPr>
            <p:ph type="body" sz="quarter" idx="19" hasCustomPrompt="1"/>
          </p:nvPr>
        </p:nvSpPr>
        <p:spPr>
          <a:xfrm>
            <a:off x="911225" y="1274688"/>
            <a:ext cx="6300788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 dirty="0"/>
              <a:t>Undertittel som går over én linje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456520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lysbilde_tekst+bilde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1225" y="2240969"/>
            <a:ext cx="5400675" cy="3172491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legge til et bilde eller graf</a:t>
            </a:r>
            <a:endParaRPr lang="en-US" dirty="0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E1E4DF85-AEB8-8446-B2E1-2252E33C56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1226" y="727549"/>
            <a:ext cx="6300787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én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F6C9799-DE04-2149-995E-2FAAF6E572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90972" y="2199035"/>
            <a:ext cx="4500564" cy="3214424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mi </a:t>
            </a:r>
            <a:r>
              <a:rPr lang="en-GB" dirty="0" err="1"/>
              <a:t>viverra</a:t>
            </a:r>
            <a:r>
              <a:rPr lang="en-GB" dirty="0"/>
              <a:t> in. </a:t>
            </a:r>
            <a:r>
              <a:rPr lang="en-GB" dirty="0" err="1"/>
              <a:t>Sed</a:t>
            </a:r>
            <a:r>
              <a:rPr lang="en-GB" dirty="0"/>
              <a:t> id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dictum,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et,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.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9E01F9C-368E-E84D-B1C6-0B1A5C667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8" name="Plassholder for tekst 5"/>
          <p:cNvSpPr>
            <a:spLocks noGrp="1"/>
          </p:cNvSpPr>
          <p:nvPr>
            <p:ph type="body" sz="quarter" idx="19" hasCustomPrompt="1"/>
          </p:nvPr>
        </p:nvSpPr>
        <p:spPr>
          <a:xfrm>
            <a:off x="911225" y="1274688"/>
            <a:ext cx="5963911" cy="4105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 dirty="0"/>
              <a:t>Undertittel som går over én linje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7638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lysbild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02275"/>
            <a:ext cx="7218672" cy="3182109"/>
          </a:xfrm>
          <a:prstGeom prst="rect">
            <a:avLst/>
          </a:prstGeom>
        </p:spPr>
      </p:pic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0B659FBE-3626-434F-BD36-1AE10D40BE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err="1"/>
              <a:t>www.vlfk.no</a:t>
            </a:r>
            <a:endParaRPr lang="en-US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ED46284-9BAD-D548-A937-1789143AB4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1171"/>
            <a:ext cx="12192000" cy="68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81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de_tekst, to kolo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46F9F26F-539C-7740-B549-2A50A6CEEB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226" y="727549"/>
            <a:ext cx="8569324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én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03E9EA8-AD36-214E-A848-590DEC5DD3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5" y="2199035"/>
            <a:ext cx="4968875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mi </a:t>
            </a:r>
            <a:r>
              <a:rPr lang="en-GB" dirty="0" err="1"/>
              <a:t>viverra</a:t>
            </a:r>
            <a:r>
              <a:rPr lang="en-GB" dirty="0"/>
              <a:t> in.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id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dictum,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et,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. Cras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hendreri</a:t>
            </a:r>
            <a:r>
              <a:rPr lang="en-GB" dirty="0"/>
              <a:t>.</a:t>
            </a:r>
            <a:endParaRPr lang="nb-NO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B142A7E-1FCC-9040-BBC7-97A3BDC942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3882" y="2199035"/>
            <a:ext cx="4968875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mi </a:t>
            </a:r>
            <a:r>
              <a:rPr lang="en-GB" dirty="0" err="1"/>
              <a:t>viverra</a:t>
            </a:r>
            <a:r>
              <a:rPr lang="en-GB" dirty="0"/>
              <a:t> in.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id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dictum,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et,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. Cras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hendreri</a:t>
            </a:r>
            <a:r>
              <a:rPr lang="en-GB" dirty="0"/>
              <a:t>.</a:t>
            </a:r>
            <a:endParaRPr lang="nb-NO" dirty="0"/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003C86D2-A0C0-4D4A-B6F6-4EEC4BE87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9" name="Plassholder for tekst 5"/>
          <p:cNvSpPr>
            <a:spLocks noGrp="1"/>
          </p:cNvSpPr>
          <p:nvPr>
            <p:ph type="body" sz="quarter" idx="20" hasCustomPrompt="1"/>
          </p:nvPr>
        </p:nvSpPr>
        <p:spPr>
          <a:xfrm>
            <a:off x="911225" y="1274688"/>
            <a:ext cx="8569325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 dirty="0"/>
              <a:t>Undertittel som går over én linje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346452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lysbilde_punkter+profil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2">
            <a:extLst>
              <a:ext uri="{FF2B5EF4-FFF2-40B4-BE49-F238E27FC236}">
                <a16:creationId xmlns:a16="http://schemas.microsoft.com/office/drawing/2014/main" id="{9CC33A5B-51BF-4B48-AB8E-EF4439BDA0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7385" y="2230970"/>
            <a:ext cx="3182490" cy="3182490"/>
          </a:xfrm>
          <a:prstGeom prst="ellipse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F87A6393-0F37-4F4B-B029-1B53BE9481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226" y="727549"/>
            <a:ext cx="6300787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én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21C58CF-9DEA-4E4E-8344-FA3F903ED6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11675" y="2199035"/>
            <a:ext cx="6782940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mi </a:t>
            </a:r>
            <a:r>
              <a:rPr lang="en-GB" dirty="0" err="1"/>
              <a:t>viverra</a:t>
            </a:r>
            <a:r>
              <a:rPr lang="en-GB" dirty="0"/>
              <a:t> in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id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dictum,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et,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. Cras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.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52530C5-5901-054D-A807-24EE41C26D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10" name="Plassholder for tekst 5"/>
          <p:cNvSpPr>
            <a:spLocks noGrp="1"/>
          </p:cNvSpPr>
          <p:nvPr>
            <p:ph type="body" sz="quarter" idx="25" hasCustomPrompt="1"/>
          </p:nvPr>
        </p:nvSpPr>
        <p:spPr>
          <a:xfrm>
            <a:off x="911225" y="1274688"/>
            <a:ext cx="6300788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 dirty="0"/>
              <a:t>Undertittel som går over én linje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772515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lysbilde_tekst+profilbildex4">
    <p:bg>
      <p:bgPr>
        <a:solidFill>
          <a:schemeClr val="bg1">
            <a:alpha val="980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99D48276-482E-1945-ADE2-ADEE49552A3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3436" y="4071150"/>
            <a:ext cx="2266328" cy="14268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/>
              <a:defRPr sz="18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2" name="Plassholder for innhold 10">
            <a:extLst>
              <a:ext uri="{FF2B5EF4-FFF2-40B4-BE49-F238E27FC236}">
                <a16:creationId xmlns:a16="http://schemas.microsoft.com/office/drawing/2014/main" id="{90D58AD1-53A7-634A-9B14-C87C47B9031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613772" y="4071150"/>
            <a:ext cx="2266328" cy="1426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4" name="Plassholder for innhold 10">
            <a:extLst>
              <a:ext uri="{FF2B5EF4-FFF2-40B4-BE49-F238E27FC236}">
                <a16:creationId xmlns:a16="http://schemas.microsoft.com/office/drawing/2014/main" id="{00B2CDD0-C24E-7742-92FA-4D1CB9BD237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314110" y="4071150"/>
            <a:ext cx="2266328" cy="1426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5" name="Plassholder for innhold 10">
            <a:extLst>
              <a:ext uri="{FF2B5EF4-FFF2-40B4-BE49-F238E27FC236}">
                <a16:creationId xmlns:a16="http://schemas.microsoft.com/office/drawing/2014/main" id="{99389EED-16AD-914F-B50D-69D028395D1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012236" y="4071150"/>
            <a:ext cx="2266328" cy="1426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bilde 12">
            <a:extLst>
              <a:ext uri="{FF2B5EF4-FFF2-40B4-BE49-F238E27FC236}">
                <a16:creationId xmlns:a16="http://schemas.microsoft.com/office/drawing/2014/main" id="{1405C28A-C703-7E45-8BE1-FB49F63C982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45255" y="1982326"/>
            <a:ext cx="1798014" cy="1798014"/>
          </a:xfrm>
          <a:prstGeom prst="ellipse">
            <a:avLst/>
          </a:prstGeom>
        </p:spPr>
        <p:txBody>
          <a:bodyPr/>
          <a:lstStyle>
            <a:lvl1pPr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1" name="Plassholder for bilde 12">
            <a:extLst>
              <a:ext uri="{FF2B5EF4-FFF2-40B4-BE49-F238E27FC236}">
                <a16:creationId xmlns:a16="http://schemas.microsoft.com/office/drawing/2014/main" id="{70485E75-345D-C843-BA29-1EADBE1C6FC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847929" y="1982326"/>
            <a:ext cx="1798014" cy="1798014"/>
          </a:xfrm>
          <a:prstGeom prst="ellipse">
            <a:avLst/>
          </a:prstGeom>
        </p:spPr>
        <p:txBody>
          <a:bodyPr/>
          <a:lstStyle>
            <a:lvl1pPr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2" name="Plassholder for bilde 12">
            <a:extLst>
              <a:ext uri="{FF2B5EF4-FFF2-40B4-BE49-F238E27FC236}">
                <a16:creationId xmlns:a16="http://schemas.microsoft.com/office/drawing/2014/main" id="{1ACFA19C-DCAB-D34E-8F67-B2CD7088C7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546059" y="1982326"/>
            <a:ext cx="1798014" cy="1798014"/>
          </a:xfrm>
          <a:prstGeom prst="ellipse">
            <a:avLst/>
          </a:prstGeom>
        </p:spPr>
        <p:txBody>
          <a:bodyPr/>
          <a:lstStyle>
            <a:lvl1pPr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3" name="Plassholder for bilde 12">
            <a:extLst>
              <a:ext uri="{FF2B5EF4-FFF2-40B4-BE49-F238E27FC236}">
                <a16:creationId xmlns:a16="http://schemas.microsoft.com/office/drawing/2014/main" id="{1CF0B6D4-60E6-174A-A728-51AF6D2B1CD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248731" y="1982326"/>
            <a:ext cx="1798014" cy="1798014"/>
          </a:xfrm>
          <a:prstGeom prst="ellipse">
            <a:avLst/>
          </a:prstGeom>
        </p:spPr>
        <p:txBody>
          <a:bodyPr/>
          <a:lstStyle>
            <a:lvl1pPr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394B0F56-9A12-C847-806B-228682A7D3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226" y="727549"/>
            <a:ext cx="6300787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én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pic>
        <p:nvPicPr>
          <p:cNvPr id="13" name="Bilde 6">
            <a:extLst>
              <a:ext uri="{FF2B5EF4-FFF2-40B4-BE49-F238E27FC236}">
                <a16:creationId xmlns:a16="http://schemas.microsoft.com/office/drawing/2014/main" id="{DF3C68BA-B43B-EB45-9052-2EC2F0D9F5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16" name="Plassholder for tekst 5"/>
          <p:cNvSpPr>
            <a:spLocks noGrp="1"/>
          </p:cNvSpPr>
          <p:nvPr>
            <p:ph type="body" sz="quarter" idx="27" hasCustomPrompt="1"/>
          </p:nvPr>
        </p:nvSpPr>
        <p:spPr>
          <a:xfrm>
            <a:off x="911225" y="1274688"/>
            <a:ext cx="6300788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 dirty="0"/>
              <a:t>Undertittel som går over én linje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777723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lysbilde_sitat+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91438" y="0"/>
            <a:ext cx="4500562" cy="6857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161E82D1-C121-5646-B778-09D41B7E9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727549"/>
            <a:ext cx="5868987" cy="380104"/>
          </a:xfrm>
          <a:prstGeom prst="rect">
            <a:avLst/>
          </a:prstGeom>
        </p:spPr>
        <p:txBody>
          <a:bodyPr wrap="square" lIns="90000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2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sier</a:t>
            </a:r>
            <a:r>
              <a:rPr lang="en-US" dirty="0"/>
              <a:t> </a:t>
            </a:r>
            <a:r>
              <a:rPr lang="en-US" dirty="0" err="1"/>
              <a:t>noe</a:t>
            </a:r>
            <a:r>
              <a:rPr lang="en-US" dirty="0"/>
              <a:t> om </a:t>
            </a:r>
            <a:r>
              <a:rPr lang="en-US" dirty="0" err="1"/>
              <a:t>sitatet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2454231-6501-3449-B8F1-1516AD0231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1046246"/>
            <a:ext cx="5868988" cy="350481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sier</a:t>
            </a:r>
            <a:r>
              <a:rPr lang="en-US" dirty="0"/>
              <a:t> </a:t>
            </a:r>
            <a:r>
              <a:rPr lang="en-US" dirty="0" err="1"/>
              <a:t>noe</a:t>
            </a:r>
            <a:r>
              <a:rPr lang="en-US" dirty="0"/>
              <a:t> </a:t>
            </a:r>
            <a:r>
              <a:rPr lang="en-US" dirty="0" err="1"/>
              <a:t>annet</a:t>
            </a:r>
            <a:r>
              <a:rPr lang="en-US" dirty="0"/>
              <a:t> om </a:t>
            </a:r>
            <a:r>
              <a:rPr lang="en-US" dirty="0" err="1"/>
              <a:t>sitatet</a:t>
            </a:r>
            <a:endParaRPr lang="en-US" dirty="0"/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034156BC-892D-AF41-9FBF-430F887DDE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1984" y="4604359"/>
            <a:ext cx="5868987" cy="253531"/>
          </a:xfrm>
          <a:prstGeom prst="rect">
            <a:avLst/>
          </a:prstGeom>
        </p:spPr>
        <p:txBody>
          <a:bodyPr wrap="square" lIns="90000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err="1"/>
              <a:t>Forfatter</a:t>
            </a:r>
            <a:r>
              <a:rPr lang="en-US" dirty="0"/>
              <a:t> </a:t>
            </a:r>
            <a:r>
              <a:rPr lang="en-US" dirty="0" err="1"/>
              <a:t>Etternavn</a:t>
            </a:r>
            <a:r>
              <a:rPr lang="en-US" dirty="0"/>
              <a:t>, stilling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718AF351-1DA8-D240-8B6F-490C7850FC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1804295"/>
            <a:ext cx="5868987" cy="2732655"/>
          </a:xfrm>
          <a:prstGeom prst="rect">
            <a:avLst/>
          </a:prstGeom>
        </p:spPr>
        <p:txBody>
          <a:bodyPr wrap="square" lIns="90000" rIns="0"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7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«Lorem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mi </a:t>
            </a:r>
            <a:r>
              <a:rPr lang="en-US" dirty="0" err="1"/>
              <a:t>viverra</a:t>
            </a:r>
            <a:r>
              <a:rPr lang="en-US" dirty="0"/>
              <a:t> in.»</a:t>
            </a:r>
          </a:p>
        </p:txBody>
      </p:sp>
      <p:pic>
        <p:nvPicPr>
          <p:cNvPr id="11" name="Bilde 6">
            <a:extLst>
              <a:ext uri="{FF2B5EF4-FFF2-40B4-BE49-F238E27FC236}">
                <a16:creationId xmlns:a16="http://schemas.microsoft.com/office/drawing/2014/main" id="{B7C8BDF8-B76E-2545-A5EF-6580D2150B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015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4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lysbilde_s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901A4653-38C0-9944-8D35-959C925B5E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727549"/>
            <a:ext cx="5868987" cy="380104"/>
          </a:xfrm>
          <a:prstGeom prst="rect">
            <a:avLst/>
          </a:prstGeom>
        </p:spPr>
        <p:txBody>
          <a:bodyPr wrap="square" lIns="90000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2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sier</a:t>
            </a:r>
            <a:r>
              <a:rPr lang="en-US" dirty="0"/>
              <a:t> </a:t>
            </a:r>
            <a:r>
              <a:rPr lang="en-US" dirty="0" err="1"/>
              <a:t>noe</a:t>
            </a:r>
            <a:r>
              <a:rPr lang="en-US" dirty="0"/>
              <a:t> om </a:t>
            </a:r>
            <a:r>
              <a:rPr lang="en-US" dirty="0" err="1"/>
              <a:t>sitatet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042E74C-976C-894C-AAC7-488ED63DB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1046246"/>
            <a:ext cx="5868988" cy="350481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sier</a:t>
            </a:r>
            <a:r>
              <a:rPr lang="en-US" dirty="0"/>
              <a:t> </a:t>
            </a:r>
            <a:r>
              <a:rPr lang="en-US" dirty="0" err="1"/>
              <a:t>noe</a:t>
            </a:r>
            <a:r>
              <a:rPr lang="en-US" dirty="0"/>
              <a:t> </a:t>
            </a:r>
            <a:r>
              <a:rPr lang="en-US" dirty="0" err="1"/>
              <a:t>annet</a:t>
            </a:r>
            <a:r>
              <a:rPr lang="en-US" dirty="0"/>
              <a:t> om </a:t>
            </a:r>
            <a:r>
              <a:rPr lang="en-US" dirty="0" err="1"/>
              <a:t>sitatet</a:t>
            </a:r>
            <a:endParaRPr lang="en-US" dirty="0"/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802E6427-24CC-904E-835F-BF35D1B05C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1984" y="4604359"/>
            <a:ext cx="5868987" cy="253531"/>
          </a:xfrm>
          <a:prstGeom prst="rect">
            <a:avLst/>
          </a:prstGeom>
        </p:spPr>
        <p:txBody>
          <a:bodyPr wrap="square" lIns="90000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err="1"/>
              <a:t>Forfatter</a:t>
            </a:r>
            <a:r>
              <a:rPr lang="en-US" dirty="0"/>
              <a:t> </a:t>
            </a:r>
            <a:r>
              <a:rPr lang="en-US" dirty="0" err="1"/>
              <a:t>Etternavn</a:t>
            </a:r>
            <a:r>
              <a:rPr lang="en-US" dirty="0"/>
              <a:t>, stilling</a:t>
            </a:r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C0702D26-39C7-A04E-A62A-AAE0EB50C4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1804295"/>
            <a:ext cx="8569324" cy="2732655"/>
          </a:xfrm>
          <a:prstGeom prst="rect">
            <a:avLst/>
          </a:prstGeom>
        </p:spPr>
        <p:txBody>
          <a:bodyPr wrap="square" lIns="90000" rIns="0"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7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«Lorem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mi </a:t>
            </a:r>
            <a:r>
              <a:rPr lang="en-US" dirty="0" err="1"/>
              <a:t>viverra</a:t>
            </a:r>
            <a:r>
              <a:rPr lang="en-US" dirty="0"/>
              <a:t>.»</a:t>
            </a:r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6B7FA8CA-D28C-CD40-AFE7-17E126565C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395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lysbilde_sitat+utfallende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12192000" cy="6857999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BDB49DAF-7A6D-7E48-8633-20D3E9FB23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1984" y="4604359"/>
            <a:ext cx="5868987" cy="253531"/>
          </a:xfrm>
          <a:prstGeom prst="rect">
            <a:avLst/>
          </a:prstGeom>
        </p:spPr>
        <p:txBody>
          <a:bodyPr wrap="square" lIns="90000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err="1"/>
              <a:t>Forfatter</a:t>
            </a:r>
            <a:r>
              <a:rPr lang="en-US" dirty="0"/>
              <a:t> </a:t>
            </a:r>
            <a:r>
              <a:rPr lang="en-US" dirty="0" err="1"/>
              <a:t>Etternavn</a:t>
            </a:r>
            <a:r>
              <a:rPr lang="en-US" dirty="0"/>
              <a:t>, stilling</a:t>
            </a:r>
          </a:p>
        </p:txBody>
      </p:sp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44B440FD-E12F-AB4E-B103-B58800252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1327355"/>
            <a:ext cx="5868987" cy="3209595"/>
          </a:xfrm>
          <a:prstGeom prst="rect">
            <a:avLst/>
          </a:prstGeom>
        </p:spPr>
        <p:txBody>
          <a:bodyPr wrap="square" lIns="90000" rIns="0"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7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«Lorem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mi </a:t>
            </a:r>
            <a:r>
              <a:rPr lang="en-US" dirty="0" err="1"/>
              <a:t>viverr</a:t>
            </a:r>
            <a:r>
              <a:rPr lang="en-US" dirty="0"/>
              <a:t>.»</a:t>
            </a:r>
          </a:p>
        </p:txBody>
      </p:sp>
    </p:spTree>
    <p:extLst>
      <p:ext uri="{BB962C8B-B14F-4D97-AF65-F5344CB8AC3E}">
        <p14:creationId xmlns:p14="http://schemas.microsoft.com/office/powerpoint/2010/main" val="15267745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6">
            <a:extLst>
              <a:ext uri="{FF2B5EF4-FFF2-40B4-BE49-F238E27FC236}">
                <a16:creationId xmlns:a16="http://schemas.microsoft.com/office/drawing/2014/main" id="{9AF97ABF-7395-8046-B136-2E1ECCA682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33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tningslys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1515BDD9-D1B4-4E4A-861D-EDE1CCEEC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6" t="5962" r="13799" b="10996"/>
          <a:stretch/>
        </p:blipFill>
        <p:spPr>
          <a:xfrm>
            <a:off x="0" y="0"/>
            <a:ext cx="12192000" cy="6862652"/>
          </a:xfrm>
          <a:prstGeom prst="rect">
            <a:avLst/>
          </a:prstGeom>
        </p:spPr>
      </p:pic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426531"/>
            <a:ext cx="8090379" cy="130044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9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Takk</a:t>
            </a:r>
            <a:r>
              <a:rPr lang="en-US" dirty="0"/>
              <a:t> for </a:t>
            </a:r>
            <a:r>
              <a:rPr lang="en-US" dirty="0" err="1"/>
              <a:t>oss</a:t>
            </a:r>
            <a:endParaRPr lang="en-US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8713986-C327-F649-9219-6FBFF999CE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2689BA7D-2DFE-DA40-9CC3-CE4E58792E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1859" y="3831144"/>
            <a:ext cx="6769099" cy="17584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Telefon</a:t>
            </a:r>
            <a:r>
              <a:rPr lang="en-US" dirty="0"/>
              <a:t> 05557</a:t>
            </a:r>
          </a:p>
          <a:p>
            <a:r>
              <a:rPr lang="en-US" dirty="0"/>
              <a:t>E-post navn@vlfk.no</a:t>
            </a:r>
          </a:p>
          <a:p>
            <a:r>
              <a:rPr lang="en-US" dirty="0" err="1"/>
              <a:t>Besøk</a:t>
            </a:r>
            <a:r>
              <a:rPr lang="en-US" dirty="0"/>
              <a:t> </a:t>
            </a:r>
            <a:r>
              <a:rPr lang="en-US" dirty="0" err="1"/>
              <a:t>oss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www.vestlandfylke.no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215446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lysbild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02275"/>
            <a:ext cx="7218672" cy="3182109"/>
          </a:xfrm>
          <a:prstGeom prst="rect">
            <a:avLst/>
          </a:prstGeom>
        </p:spPr>
      </p:pic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0B659FBE-3626-434F-BD36-1AE10D40BE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err="1"/>
              <a:t>www.vlfk.no</a:t>
            </a:r>
            <a:endParaRPr lang="en-US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E3170F8-5E9D-4347-86A1-E60376AE53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8" y="0"/>
            <a:ext cx="12184062" cy="68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7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0B659FBE-3626-434F-BD36-1AE10D40BE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err="1"/>
              <a:t>www.vlfk.no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3B7436-6DB6-EB40-AFE5-EE6071161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5640" y="1500188"/>
            <a:ext cx="3119298" cy="407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1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lysbild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06715DE1-3948-2140-AE77-400575A86C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1541" y="-105068"/>
            <a:ext cx="12465921" cy="7020220"/>
          </a:xfrm>
          <a:prstGeom prst="rect">
            <a:avLst/>
          </a:prstGeom>
        </p:spPr>
      </p:pic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0B659FBE-3626-434F-BD36-1AE10D40BE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err="1"/>
              <a:t>www.vlfk.no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3B7436-6DB6-EB40-AFE5-EE607116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45640" y="1500188"/>
            <a:ext cx="3119298" cy="407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4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1515BDD9-D1B4-4E4A-861D-EDE1CCEEC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6" t="5962" r="13799" b="10996"/>
          <a:stretch/>
        </p:blipFill>
        <p:spPr>
          <a:xfrm>
            <a:off x="0" y="0"/>
            <a:ext cx="12192000" cy="6862652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1859" y="3821619"/>
            <a:ext cx="6769099" cy="4473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én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477092"/>
            <a:ext cx="6769099" cy="13004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Lang </a:t>
            </a:r>
            <a:r>
              <a:rPr lang="en-US" dirty="0" err="1"/>
              <a:t>presentasjonstittel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to </a:t>
            </a:r>
            <a:r>
              <a:rPr lang="en-US" dirty="0" err="1"/>
              <a:t>linjer</a:t>
            </a:r>
            <a:endParaRPr lang="en-US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46684D1F-FB1F-AF4F-B27B-6007270BF4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1859" y="6172912"/>
            <a:ext cx="6769099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xx. </a:t>
            </a:r>
            <a:r>
              <a:rPr lang="en-US" dirty="0" err="1"/>
              <a:t>måned</a:t>
            </a:r>
            <a:r>
              <a:rPr lang="en-US" dirty="0"/>
              <a:t> </a:t>
            </a:r>
            <a:r>
              <a:rPr lang="en-US" dirty="0" err="1"/>
              <a:t>år</a:t>
            </a:r>
            <a:r>
              <a:rPr lang="en-US" dirty="0"/>
              <a:t>, </a:t>
            </a:r>
            <a:r>
              <a:rPr lang="en-US" dirty="0" err="1"/>
              <a:t>navn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samling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sted</a:t>
            </a:r>
            <a:endParaRPr lang="en-US" dirty="0"/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0B659FBE-3626-434F-BD36-1AE10D40BE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err="1"/>
              <a:t>www.vlfk.no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32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B8EBC492-C6CB-C240-B3C7-393C80D33F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75" t="4169" b="-2594"/>
          <a:stretch/>
        </p:blipFill>
        <p:spPr>
          <a:xfrm>
            <a:off x="-1" y="0"/>
            <a:ext cx="12183735" cy="6858000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1859" y="3821619"/>
            <a:ext cx="6769099" cy="4473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én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477092"/>
            <a:ext cx="6769099" cy="13004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Lang </a:t>
            </a:r>
            <a:r>
              <a:rPr lang="en-US" dirty="0" err="1"/>
              <a:t>presentasjonstittel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to </a:t>
            </a:r>
            <a:r>
              <a:rPr lang="en-US" dirty="0" err="1"/>
              <a:t>linjer</a:t>
            </a:r>
            <a:endParaRPr lang="en-US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46684D1F-FB1F-AF4F-B27B-6007270BF4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1859" y="6172912"/>
            <a:ext cx="6769099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xx. </a:t>
            </a:r>
            <a:r>
              <a:rPr lang="en-US" dirty="0" err="1"/>
              <a:t>måned</a:t>
            </a:r>
            <a:r>
              <a:rPr lang="en-US" dirty="0"/>
              <a:t> </a:t>
            </a:r>
            <a:r>
              <a:rPr lang="en-US" dirty="0" err="1"/>
              <a:t>år</a:t>
            </a:r>
            <a:r>
              <a:rPr lang="en-US" dirty="0"/>
              <a:t>, </a:t>
            </a:r>
            <a:r>
              <a:rPr lang="en-US" dirty="0" err="1"/>
              <a:t>navn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samling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sted</a:t>
            </a:r>
            <a:endParaRPr lang="en-US" dirty="0"/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0B659FBE-3626-434F-BD36-1AE10D40BE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err="1"/>
              <a:t>www.vlfk.no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2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lysbild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1859" y="3821619"/>
            <a:ext cx="6769099" cy="4473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én</a:t>
            </a:r>
            <a:r>
              <a:rPr lang="en-US" dirty="0"/>
              <a:t> </a:t>
            </a:r>
            <a:r>
              <a:rPr lang="en-US" dirty="0" err="1"/>
              <a:t>linje</a:t>
            </a:r>
            <a:endParaRPr lang="en-US" dirty="0"/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477092"/>
            <a:ext cx="6769099" cy="13004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Lang </a:t>
            </a:r>
            <a:r>
              <a:rPr lang="en-US" dirty="0" err="1"/>
              <a:t>presentasjonstittel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to </a:t>
            </a:r>
            <a:r>
              <a:rPr lang="en-US" dirty="0" err="1"/>
              <a:t>linjer</a:t>
            </a:r>
            <a:endParaRPr lang="en-US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46684D1F-FB1F-AF4F-B27B-6007270BF4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1859" y="6172912"/>
            <a:ext cx="6769099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xx. </a:t>
            </a:r>
            <a:r>
              <a:rPr lang="en-US" dirty="0" err="1"/>
              <a:t>måned</a:t>
            </a:r>
            <a:r>
              <a:rPr lang="en-US" dirty="0"/>
              <a:t> </a:t>
            </a:r>
            <a:r>
              <a:rPr lang="en-US" dirty="0" err="1"/>
              <a:t>år</a:t>
            </a:r>
            <a:r>
              <a:rPr lang="en-US" dirty="0"/>
              <a:t>, </a:t>
            </a:r>
            <a:r>
              <a:rPr lang="en-US" dirty="0" err="1"/>
              <a:t>navn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samling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sted</a:t>
            </a:r>
            <a:endParaRPr lang="en-US" dirty="0"/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0B659FBE-3626-434F-BD36-1AE10D40BE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err="1"/>
              <a:t>www.vlfk.no</a:t>
            </a:r>
            <a:endParaRPr lang="en-US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AB90D08-2B07-5A43-9C81-680F5C63F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4817" t="-5670" r="-8023" b="7334"/>
          <a:stretch/>
        </p:blipFill>
        <p:spPr>
          <a:xfrm>
            <a:off x="6311900" y="-2309832"/>
            <a:ext cx="8831692" cy="919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17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43718F5-4B85-364F-B5A9-C8797DC816A6}" type="datetime1">
              <a:rPr lang="nb-NO" smtClean="0"/>
              <a:t>23.02.2022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4" r:id="rId2"/>
    <p:sldLayoutId id="2147483728" r:id="rId3"/>
    <p:sldLayoutId id="2147483734" r:id="rId4"/>
    <p:sldLayoutId id="2147483723" r:id="rId5"/>
    <p:sldLayoutId id="2147483733" r:id="rId6"/>
    <p:sldLayoutId id="2147483674" r:id="rId7"/>
    <p:sldLayoutId id="2147483725" r:id="rId8"/>
    <p:sldLayoutId id="2147483729" r:id="rId9"/>
    <p:sldLayoutId id="2147483735" r:id="rId10"/>
    <p:sldLayoutId id="2147483688" r:id="rId11"/>
    <p:sldLayoutId id="2147483703" r:id="rId12"/>
    <p:sldLayoutId id="2147483726" r:id="rId13"/>
    <p:sldLayoutId id="2147483730" r:id="rId14"/>
    <p:sldLayoutId id="2147483736" r:id="rId15"/>
    <p:sldLayoutId id="2147483710" r:id="rId16"/>
    <p:sldLayoutId id="2147483727" r:id="rId17"/>
    <p:sldLayoutId id="2147483731" r:id="rId18"/>
    <p:sldLayoutId id="2147483737" r:id="rId19"/>
    <p:sldLayoutId id="2147483720" r:id="rId20"/>
    <p:sldLayoutId id="2147483704" r:id="rId21"/>
    <p:sldLayoutId id="2147483705" r:id="rId22"/>
    <p:sldLayoutId id="2147483706" r:id="rId23"/>
    <p:sldLayoutId id="2147483715" r:id="rId24"/>
    <p:sldLayoutId id="2147483716" r:id="rId25"/>
    <p:sldLayoutId id="2147483717" r:id="rId26"/>
    <p:sldLayoutId id="2147483718" r:id="rId27"/>
    <p:sldLayoutId id="2147483711" r:id="rId28"/>
    <p:sldLayoutId id="2147483713" r:id="rId29"/>
    <p:sldLayoutId id="2147483719" r:id="rId30"/>
    <p:sldLayoutId id="2147483691" r:id="rId31"/>
    <p:sldLayoutId id="2147483714" r:id="rId32"/>
    <p:sldLayoutId id="2147483707" r:id="rId33"/>
    <p:sldLayoutId id="2147483708" r:id="rId34"/>
    <p:sldLayoutId id="2147483709" r:id="rId35"/>
    <p:sldLayoutId id="2147483721" r:id="rId36"/>
    <p:sldLayoutId id="2147483712" r:id="rId37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5200" b="0" i="0" kern="1200" baseline="0">
          <a:solidFill>
            <a:srgbClr val="000002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pos="869" userDrawn="1">
          <p15:clr>
            <a:srgbClr val="F26B43"/>
          </p15:clr>
        </p15:guide>
        <p15:guide id="11" pos="574" userDrawn="1">
          <p15:clr>
            <a:srgbClr val="F26B43"/>
          </p15:clr>
        </p15:guide>
        <p15:guide id="12" pos="1141" userDrawn="1">
          <p15:clr>
            <a:srgbClr val="F26B43"/>
          </p15:clr>
        </p15:guide>
        <p15:guide id="13" pos="1436" userDrawn="1">
          <p15:clr>
            <a:srgbClr val="F26B43"/>
          </p15:clr>
        </p15:guide>
        <p15:guide id="14" pos="1708" userDrawn="1">
          <p15:clr>
            <a:srgbClr val="F26B43"/>
          </p15:clr>
        </p15:guide>
        <p15:guide id="15" pos="2003" userDrawn="1">
          <p15:clr>
            <a:srgbClr val="F26B43"/>
          </p15:clr>
        </p15:guide>
        <p15:guide id="16" pos="2275" userDrawn="1">
          <p15:clr>
            <a:srgbClr val="F26B43"/>
          </p15:clr>
        </p15:guide>
        <p15:guide id="17" pos="2570" userDrawn="1">
          <p15:clr>
            <a:srgbClr val="F26B43"/>
          </p15:clr>
        </p15:guide>
        <p15:guide id="18" pos="2842" userDrawn="1">
          <p15:clr>
            <a:srgbClr val="F26B43"/>
          </p15:clr>
        </p15:guide>
        <p15:guide id="19" pos="3137" userDrawn="1">
          <p15:clr>
            <a:srgbClr val="F26B43"/>
          </p15:clr>
        </p15:guide>
        <p15:guide id="20" pos="3409" userDrawn="1">
          <p15:clr>
            <a:srgbClr val="F26B43"/>
          </p15:clr>
        </p15:guide>
        <p15:guide id="21" pos="3704" userDrawn="1">
          <p15:clr>
            <a:srgbClr val="F26B43"/>
          </p15:clr>
        </p15:guide>
        <p15:guide id="22" pos="3976" userDrawn="1">
          <p15:clr>
            <a:srgbClr val="F26B43"/>
          </p15:clr>
        </p15:guide>
        <p15:guide id="23" pos="4271" userDrawn="1">
          <p15:clr>
            <a:srgbClr val="F26B43"/>
          </p15:clr>
        </p15:guide>
        <p15:guide id="24" pos="4543" userDrawn="1">
          <p15:clr>
            <a:srgbClr val="F26B43"/>
          </p15:clr>
        </p15:guide>
        <p15:guide id="25" pos="4838" userDrawn="1">
          <p15:clr>
            <a:srgbClr val="F26B43"/>
          </p15:clr>
        </p15:guide>
        <p15:guide id="26" pos="5110" userDrawn="1">
          <p15:clr>
            <a:srgbClr val="F26B43"/>
          </p15:clr>
        </p15:guide>
        <p15:guide id="27" pos="5405" userDrawn="1">
          <p15:clr>
            <a:srgbClr val="F26B43"/>
          </p15:clr>
        </p15:guide>
        <p15:guide id="28" pos="5677" userDrawn="1">
          <p15:clr>
            <a:srgbClr val="F26B43"/>
          </p15:clr>
        </p15:guide>
        <p15:guide id="29" pos="5972" userDrawn="1">
          <p15:clr>
            <a:srgbClr val="F26B43"/>
          </p15:clr>
        </p15:guide>
        <p15:guide id="30" pos="6244" userDrawn="1">
          <p15:clr>
            <a:srgbClr val="F26B43"/>
          </p15:clr>
        </p15:guide>
        <p15:guide id="31" pos="6539" userDrawn="1">
          <p15:clr>
            <a:srgbClr val="F26B43"/>
          </p15:clr>
        </p15:guide>
        <p15:guide id="32" pos="6811" userDrawn="1">
          <p15:clr>
            <a:srgbClr val="F26B43"/>
          </p15:clr>
        </p15:guide>
        <p15:guide id="33" pos="71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ok.samordnaopptak.no/#/admission/8/studies" TargetMode="External"/><Relationship Id="rId2" Type="http://schemas.openxmlformats.org/officeDocument/2006/relationships/hyperlink" Target="https://www.samordnaopptak.no/info/" TargetMode="Externa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C5EDDCD-78B5-1848-B1E3-9721D53F4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357" y="4445074"/>
            <a:ext cx="6769099" cy="712824"/>
          </a:xfrm>
        </p:spPr>
        <p:txBody>
          <a:bodyPr/>
          <a:lstStyle/>
          <a:p>
            <a:r>
              <a:rPr lang="nb-NO" sz="3600" dirty="0"/>
              <a:t>2523 årstimer i løpet av 3 år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47BA2-80C0-C74D-89AF-EC09846412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1859" y="2202771"/>
            <a:ext cx="6626097" cy="1828901"/>
          </a:xfrm>
        </p:spPr>
        <p:txBody>
          <a:bodyPr/>
          <a:lstStyle/>
          <a:p>
            <a:r>
              <a:rPr lang="nb-NO" sz="5400" dirty="0"/>
              <a:t>Fagvalg til</a:t>
            </a:r>
          </a:p>
          <a:p>
            <a:r>
              <a:rPr lang="nb-NO" sz="5400" dirty="0"/>
              <a:t>Vg2 og Vg3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F81DE6-3F99-724D-BDBF-A17EB33813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16.02.2022, Foreldremøte studiespesialisering Vg1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04AA7-6266-D04A-B5FE-35BF848DCD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7511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16"/>
          <p:cNvSpPr>
            <a:spLocks noGrp="1"/>
          </p:cNvSpPr>
          <p:nvPr>
            <p:ph type="body" sz="quarter" idx="13"/>
          </p:nvPr>
        </p:nvSpPr>
        <p:spPr>
          <a:xfrm>
            <a:off x="911226" y="752739"/>
            <a:ext cx="9629312" cy="615553"/>
          </a:xfrm>
        </p:spPr>
        <p:txBody>
          <a:bodyPr/>
          <a:lstStyle/>
          <a:p>
            <a:r>
              <a:rPr lang="nb-NO" sz="4000" dirty="0"/>
              <a:t>Fordypninger i språk og samfunnsfag</a:t>
            </a:r>
          </a:p>
        </p:txBody>
      </p:sp>
      <p:sp>
        <p:nvSpPr>
          <p:cNvPr id="18" name="Plassholder for tekst 17"/>
          <p:cNvSpPr>
            <a:spLocks noGrp="1"/>
          </p:cNvSpPr>
          <p:nvPr>
            <p:ph type="body" sz="quarter" idx="15"/>
          </p:nvPr>
        </p:nvSpPr>
        <p:spPr>
          <a:xfrm>
            <a:off x="911226" y="1661924"/>
            <a:ext cx="8374091" cy="4845063"/>
          </a:xfrm>
        </p:spPr>
        <p:txBody>
          <a:bodyPr/>
          <a:lstStyle/>
          <a:p>
            <a:r>
              <a:rPr lang="nb-NO" sz="3200" dirty="0"/>
              <a:t>Engelsk 1 + Engelsk 2</a:t>
            </a:r>
          </a:p>
          <a:p>
            <a:r>
              <a:rPr lang="nb-NO" sz="3200" dirty="0"/>
              <a:t>Økonomistyring + Økonomi og ledelse</a:t>
            </a:r>
          </a:p>
          <a:p>
            <a:r>
              <a:rPr lang="nb-NO" sz="3200" dirty="0"/>
              <a:t>Rettslære 1 + Rettslære 2</a:t>
            </a:r>
          </a:p>
          <a:p>
            <a:r>
              <a:rPr lang="nb-NO" sz="3200" dirty="0"/>
              <a:t>Psykologi 1 + Psykologi 2</a:t>
            </a:r>
          </a:p>
          <a:p>
            <a:r>
              <a:rPr lang="nb-NO" sz="3200" dirty="0"/>
              <a:t>2 av de 3 kursene</a:t>
            </a:r>
          </a:p>
          <a:p>
            <a:pPr lvl="1"/>
            <a:r>
              <a:rPr lang="nb-NO" sz="2400" i="0" dirty="0"/>
              <a:t>Sosiologi og sosialantropologi</a:t>
            </a:r>
          </a:p>
          <a:p>
            <a:pPr lvl="1"/>
            <a:r>
              <a:rPr lang="nb-NO" sz="2400" i="0" dirty="0"/>
              <a:t>Politikk og menneskerettigheter</a:t>
            </a:r>
          </a:p>
          <a:p>
            <a:pPr lvl="1"/>
            <a:r>
              <a:rPr lang="nb-NO" sz="2400" i="0" dirty="0"/>
              <a:t>Sosialkunnskap</a:t>
            </a:r>
          </a:p>
          <a:p>
            <a:r>
              <a:rPr lang="nb-NO" sz="2800" dirty="0"/>
              <a:t>Matematikk R1/S1 + Matematikk R1/S2 (LK20)</a:t>
            </a:r>
          </a:p>
        </p:txBody>
      </p:sp>
    </p:spTree>
    <p:extLst>
      <p:ext uri="{BB962C8B-B14F-4D97-AF65-F5344CB8AC3E}">
        <p14:creationId xmlns:p14="http://schemas.microsoft.com/office/powerpoint/2010/main" val="3331307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16"/>
          <p:cNvSpPr>
            <a:spLocks noGrp="1"/>
          </p:cNvSpPr>
          <p:nvPr>
            <p:ph type="body" sz="quarter" idx="13"/>
          </p:nvPr>
        </p:nvSpPr>
        <p:spPr>
          <a:xfrm>
            <a:off x="911226" y="752739"/>
            <a:ext cx="7669212" cy="720197"/>
          </a:xfrm>
        </p:spPr>
        <p:txBody>
          <a:bodyPr/>
          <a:lstStyle/>
          <a:p>
            <a:r>
              <a:rPr lang="nb-NO" sz="4800" dirty="0"/>
              <a:t>Krav til matematikk</a:t>
            </a:r>
          </a:p>
        </p:txBody>
      </p:sp>
      <p:sp>
        <p:nvSpPr>
          <p:cNvPr id="18" name="Plassholder for tekst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sz="3200" dirty="0"/>
              <a:t>Programfaget Matematikk R1 (eventuelt S1+S2)</a:t>
            </a:r>
          </a:p>
          <a:p>
            <a:pPr lvl="1"/>
            <a:r>
              <a:rPr lang="nb-NO" sz="3400" i="0" dirty="0"/>
              <a:t>OBS: Elever uten annet fremmedspråk fra ungdomsskolen må velge Matematikk R1 på Vg2 for å sikre dette kravet</a:t>
            </a:r>
          </a:p>
        </p:txBody>
      </p:sp>
    </p:spTree>
    <p:extLst>
      <p:ext uri="{BB962C8B-B14F-4D97-AF65-F5344CB8AC3E}">
        <p14:creationId xmlns:p14="http://schemas.microsoft.com/office/powerpoint/2010/main" val="1647455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16"/>
          <p:cNvSpPr>
            <a:spLocks noGrp="1"/>
          </p:cNvSpPr>
          <p:nvPr>
            <p:ph type="body" sz="quarter" idx="13"/>
          </p:nvPr>
        </p:nvSpPr>
        <p:spPr>
          <a:xfrm>
            <a:off x="911226" y="752739"/>
            <a:ext cx="7669212" cy="720197"/>
          </a:xfrm>
        </p:spPr>
        <p:txBody>
          <a:bodyPr/>
          <a:lstStyle/>
          <a:p>
            <a:r>
              <a:rPr lang="nb-NO" sz="4800" dirty="0"/>
              <a:t>Krav til andre realfag</a:t>
            </a:r>
          </a:p>
        </p:txBody>
      </p:sp>
      <p:sp>
        <p:nvSpPr>
          <p:cNvPr id="18" name="Plassholder for tekst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sz="3200" dirty="0"/>
              <a:t>Varierer fra studie til studie</a:t>
            </a:r>
          </a:p>
          <a:p>
            <a:pPr lvl="1"/>
            <a:r>
              <a:rPr lang="nb-NO" sz="3400" dirty="0"/>
              <a:t>I tillegg til Matematikk R1 (S1+S2)</a:t>
            </a:r>
          </a:p>
          <a:p>
            <a:pPr lvl="2"/>
            <a:r>
              <a:rPr lang="nb-NO" sz="3200" dirty="0"/>
              <a:t>Fysikk 1</a:t>
            </a:r>
          </a:p>
          <a:p>
            <a:pPr lvl="2"/>
            <a:r>
              <a:rPr lang="nb-NO" sz="3200" dirty="0"/>
              <a:t>Kjemi 1 + Kjemi 2</a:t>
            </a:r>
          </a:p>
          <a:p>
            <a:pPr lvl="2"/>
            <a:r>
              <a:rPr lang="nb-NO" sz="3200" dirty="0"/>
              <a:t>Matematikk R2</a:t>
            </a:r>
          </a:p>
        </p:txBody>
      </p:sp>
    </p:spTree>
    <p:extLst>
      <p:ext uri="{BB962C8B-B14F-4D97-AF65-F5344CB8AC3E}">
        <p14:creationId xmlns:p14="http://schemas.microsoft.com/office/powerpoint/2010/main" val="1648926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16"/>
          <p:cNvSpPr>
            <a:spLocks noGrp="1"/>
          </p:cNvSpPr>
          <p:nvPr>
            <p:ph type="body" sz="quarter" idx="13"/>
          </p:nvPr>
        </p:nvSpPr>
        <p:spPr>
          <a:xfrm>
            <a:off x="911226" y="752739"/>
            <a:ext cx="7669212" cy="667875"/>
          </a:xfrm>
        </p:spPr>
        <p:txBody>
          <a:bodyPr/>
          <a:lstStyle/>
          <a:p>
            <a:r>
              <a:rPr lang="nb-NO" sz="4400" dirty="0"/>
              <a:t>Spesiell studiekompetanse</a:t>
            </a:r>
          </a:p>
        </p:txBody>
      </p:sp>
      <p:sp>
        <p:nvSpPr>
          <p:cNvPr id="18" name="Plassholder for tekst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sz="3200" dirty="0">
                <a:hlinkClick r:id="rId2"/>
              </a:rPr>
              <a:t>Samordnaopptak.no</a:t>
            </a:r>
            <a:endParaRPr lang="nb-NO" sz="3200" dirty="0"/>
          </a:p>
          <a:p>
            <a:r>
              <a:rPr lang="nb-NO" sz="3200" dirty="0">
                <a:hlinkClick r:id="rId3"/>
              </a:rPr>
              <a:t>https://sok.samordnaopptak.no/#/admission/8/studies</a:t>
            </a:r>
            <a:endParaRPr lang="nb-NO" sz="3200" dirty="0"/>
          </a:p>
          <a:p>
            <a:endParaRPr lang="nb-NO" sz="3200" dirty="0"/>
          </a:p>
          <a:p>
            <a:pPr marL="0" indent="0">
              <a:buNone/>
            </a:pP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748389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16"/>
          <p:cNvSpPr>
            <a:spLocks noGrp="1"/>
          </p:cNvSpPr>
          <p:nvPr>
            <p:ph type="body" sz="quarter" idx="13"/>
          </p:nvPr>
        </p:nvSpPr>
        <p:spPr>
          <a:xfrm>
            <a:off x="911226" y="752739"/>
            <a:ext cx="7669212" cy="720197"/>
          </a:xfrm>
        </p:spPr>
        <p:txBody>
          <a:bodyPr/>
          <a:lstStyle/>
          <a:p>
            <a:r>
              <a:rPr lang="nb-NO" sz="4800" dirty="0"/>
              <a:t>Hva må jeg tenke på?</a:t>
            </a:r>
          </a:p>
        </p:txBody>
      </p:sp>
      <p:sp>
        <p:nvSpPr>
          <p:cNvPr id="18" name="Plassholder for tekst 17"/>
          <p:cNvSpPr>
            <a:spLocks noGrp="1"/>
          </p:cNvSpPr>
          <p:nvPr>
            <p:ph type="body" sz="quarter" idx="15"/>
          </p:nvPr>
        </p:nvSpPr>
        <p:spPr>
          <a:xfrm>
            <a:off x="911224" y="1805203"/>
            <a:ext cx="9658903" cy="4170844"/>
          </a:xfrm>
        </p:spPr>
        <p:txBody>
          <a:bodyPr/>
          <a:lstStyle/>
          <a:p>
            <a:r>
              <a:rPr lang="nb-NO" sz="3200" dirty="0"/>
              <a:t>Egne interesser – hvilke fag liker jeg?</a:t>
            </a:r>
          </a:p>
          <a:p>
            <a:r>
              <a:rPr lang="nb-NO" sz="3200" dirty="0"/>
              <a:t>Generell eller spesiell studiekompetanse?</a:t>
            </a:r>
          </a:p>
          <a:p>
            <a:r>
              <a:rPr lang="nb-NO" sz="3200" dirty="0"/>
              <a:t>Fordypninger på Vg3 – samme programområde</a:t>
            </a:r>
          </a:p>
          <a:p>
            <a:r>
              <a:rPr lang="nb-NO" sz="3200" dirty="0"/>
              <a:t>Engelsk fordypning i ungdomsskolen – hva må jeg da passe spesielt godt på?</a:t>
            </a:r>
          </a:p>
          <a:p>
            <a:pPr lvl="1"/>
            <a:r>
              <a:rPr lang="nb-NO" sz="3400" i="0" dirty="0"/>
              <a:t>Spesiell studiekompetanse – Matematikk R1</a:t>
            </a:r>
          </a:p>
          <a:p>
            <a:pPr lvl="1"/>
            <a:r>
              <a:rPr lang="nb-NO" sz="3400" i="0" dirty="0"/>
              <a:t>2 fordypninger i samme programområde</a:t>
            </a:r>
          </a:p>
        </p:txBody>
      </p:sp>
    </p:spTree>
    <p:extLst>
      <p:ext uri="{BB962C8B-B14F-4D97-AF65-F5344CB8AC3E}">
        <p14:creationId xmlns:p14="http://schemas.microsoft.com/office/powerpoint/2010/main" val="4181581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16"/>
          <p:cNvSpPr>
            <a:spLocks noGrp="1"/>
          </p:cNvSpPr>
          <p:nvPr>
            <p:ph type="body" sz="quarter" idx="13"/>
          </p:nvPr>
        </p:nvSpPr>
        <p:spPr>
          <a:xfrm>
            <a:off x="911225" y="752739"/>
            <a:ext cx="10147299" cy="1243417"/>
          </a:xfrm>
        </p:spPr>
        <p:txBody>
          <a:bodyPr/>
          <a:lstStyle/>
          <a:p>
            <a:r>
              <a:rPr lang="nb-NO" sz="8800" dirty="0"/>
              <a:t>Søknadsfrist Vigo</a:t>
            </a:r>
          </a:p>
        </p:txBody>
      </p:sp>
      <p:sp>
        <p:nvSpPr>
          <p:cNvPr id="18" name="Plassholder for tekst 17"/>
          <p:cNvSpPr>
            <a:spLocks noGrp="1"/>
          </p:cNvSpPr>
          <p:nvPr>
            <p:ph type="body" sz="quarter" idx="15"/>
          </p:nvPr>
        </p:nvSpPr>
        <p:spPr>
          <a:xfrm>
            <a:off x="911225" y="2199035"/>
            <a:ext cx="9469438" cy="3773140"/>
          </a:xfrm>
        </p:spPr>
        <p:txBody>
          <a:bodyPr/>
          <a:lstStyle/>
          <a:p>
            <a:endParaRPr lang="nb-NO" sz="4000" dirty="0"/>
          </a:p>
          <a:p>
            <a:r>
              <a:rPr lang="nb-NO" sz="7200" dirty="0"/>
              <a:t>Husk fristen 1. mars</a:t>
            </a:r>
          </a:p>
          <a:p>
            <a:endParaRPr lang="nb-NO" sz="3200" dirty="0"/>
          </a:p>
          <a:p>
            <a:endParaRPr lang="nb-NO" sz="3200" dirty="0"/>
          </a:p>
          <a:p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3486579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16"/>
          <p:cNvSpPr>
            <a:spLocks noGrp="1"/>
          </p:cNvSpPr>
          <p:nvPr>
            <p:ph type="body" sz="quarter" idx="13"/>
          </p:nvPr>
        </p:nvSpPr>
        <p:spPr>
          <a:xfrm>
            <a:off x="911226" y="752739"/>
            <a:ext cx="7669212" cy="720197"/>
          </a:xfrm>
        </p:spPr>
        <p:txBody>
          <a:bodyPr/>
          <a:lstStyle/>
          <a:p>
            <a:r>
              <a:rPr lang="nb-NO" sz="4800" dirty="0"/>
              <a:t>Vg1 – 842 årstimer</a:t>
            </a:r>
          </a:p>
        </p:txBody>
      </p:sp>
      <p:sp>
        <p:nvSpPr>
          <p:cNvPr id="18" name="Plassholder for tekst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sz="3200" dirty="0"/>
              <a:t>Samlet klasse:	589 årstimer</a:t>
            </a:r>
          </a:p>
          <a:p>
            <a:r>
              <a:rPr lang="nb-NO" sz="3200" dirty="0"/>
              <a:t>Fremmedspråk:	113 årstimer</a:t>
            </a:r>
          </a:p>
          <a:p>
            <a:r>
              <a:rPr lang="nb-NO" sz="3200" dirty="0"/>
              <a:t>Matematikk:		140 årstimer</a:t>
            </a:r>
          </a:p>
        </p:txBody>
      </p:sp>
    </p:spTree>
    <p:extLst>
      <p:ext uri="{BB962C8B-B14F-4D97-AF65-F5344CB8AC3E}">
        <p14:creationId xmlns:p14="http://schemas.microsoft.com/office/powerpoint/2010/main" val="332657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16"/>
          <p:cNvSpPr>
            <a:spLocks noGrp="1"/>
          </p:cNvSpPr>
          <p:nvPr>
            <p:ph type="body" sz="quarter" idx="13"/>
          </p:nvPr>
        </p:nvSpPr>
        <p:spPr>
          <a:xfrm>
            <a:off x="911226" y="752739"/>
            <a:ext cx="7669212" cy="720197"/>
          </a:xfrm>
        </p:spPr>
        <p:txBody>
          <a:bodyPr/>
          <a:lstStyle/>
          <a:p>
            <a:r>
              <a:rPr lang="nb-NO" sz="4800" dirty="0"/>
              <a:t>Vg2 – 840 årstimer</a:t>
            </a:r>
          </a:p>
        </p:txBody>
      </p:sp>
      <p:sp>
        <p:nvSpPr>
          <p:cNvPr id="18" name="Plassholder for tekst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sz="3200" dirty="0"/>
              <a:t>Samlet klasse:	224 årstimer</a:t>
            </a:r>
          </a:p>
          <a:p>
            <a:r>
              <a:rPr lang="nb-NO" sz="3200" dirty="0"/>
              <a:t>Fremmedspråk:	112 årstimer</a:t>
            </a:r>
          </a:p>
          <a:p>
            <a:r>
              <a:rPr lang="nb-NO" sz="3200" dirty="0"/>
              <a:t>Programfag:		3 x 140 årstimer</a:t>
            </a:r>
          </a:p>
          <a:p>
            <a:r>
              <a:rPr lang="nb-NO" sz="3200" dirty="0"/>
              <a:t>Matematikk:		84/140 årstimer</a:t>
            </a:r>
          </a:p>
        </p:txBody>
      </p:sp>
    </p:spTree>
    <p:extLst>
      <p:ext uri="{BB962C8B-B14F-4D97-AF65-F5344CB8AC3E}">
        <p14:creationId xmlns:p14="http://schemas.microsoft.com/office/powerpoint/2010/main" val="1548557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16"/>
          <p:cNvSpPr>
            <a:spLocks noGrp="1"/>
          </p:cNvSpPr>
          <p:nvPr>
            <p:ph type="body" sz="quarter" idx="13"/>
          </p:nvPr>
        </p:nvSpPr>
        <p:spPr>
          <a:xfrm>
            <a:off x="911226" y="752739"/>
            <a:ext cx="7669212" cy="720197"/>
          </a:xfrm>
        </p:spPr>
        <p:txBody>
          <a:bodyPr/>
          <a:lstStyle/>
          <a:p>
            <a:r>
              <a:rPr lang="nb-NO" sz="4800" dirty="0"/>
              <a:t>Vg3 – 841 årstimer</a:t>
            </a:r>
          </a:p>
        </p:txBody>
      </p:sp>
      <p:sp>
        <p:nvSpPr>
          <p:cNvPr id="18" name="Plassholder for tekst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sz="3200" dirty="0"/>
              <a:t>Samlet klasse:	421 årstimer</a:t>
            </a:r>
          </a:p>
          <a:p>
            <a:r>
              <a:rPr lang="nb-NO" sz="3200" dirty="0"/>
              <a:t>Programfag:		3 x 140 årstimer</a:t>
            </a:r>
          </a:p>
          <a:p>
            <a:r>
              <a:rPr lang="nb-NO" sz="3200" dirty="0"/>
              <a:t>Fremmedspråk:	Elever uten fremmedspråk i 					ungdomsskolen – erstatter 					ett programfag</a:t>
            </a:r>
          </a:p>
        </p:txBody>
      </p:sp>
    </p:spTree>
    <p:extLst>
      <p:ext uri="{BB962C8B-B14F-4D97-AF65-F5344CB8AC3E}">
        <p14:creationId xmlns:p14="http://schemas.microsoft.com/office/powerpoint/2010/main" val="3819787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16"/>
          <p:cNvSpPr>
            <a:spLocks noGrp="1"/>
          </p:cNvSpPr>
          <p:nvPr>
            <p:ph type="body" sz="quarter" idx="13"/>
          </p:nvPr>
        </p:nvSpPr>
        <p:spPr>
          <a:xfrm>
            <a:off x="911226" y="752739"/>
            <a:ext cx="7669212" cy="720197"/>
          </a:xfrm>
        </p:spPr>
        <p:txBody>
          <a:bodyPr/>
          <a:lstStyle/>
          <a:p>
            <a:r>
              <a:rPr lang="nb-NO" sz="4800" dirty="0"/>
              <a:t>Krav til fagvalg</a:t>
            </a:r>
          </a:p>
        </p:txBody>
      </p:sp>
      <p:sp>
        <p:nvSpPr>
          <p:cNvPr id="18" name="Plassholder for tekst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sz="3200" dirty="0"/>
              <a:t>Annet fremmedspråk</a:t>
            </a:r>
          </a:p>
          <a:p>
            <a:r>
              <a:rPr lang="nb-NO" sz="3200" dirty="0"/>
              <a:t>Matematikk</a:t>
            </a:r>
          </a:p>
          <a:p>
            <a:r>
              <a:rPr lang="nb-NO" sz="3200" dirty="0"/>
              <a:t>Programfag</a:t>
            </a:r>
          </a:p>
        </p:txBody>
      </p:sp>
    </p:spTree>
    <p:extLst>
      <p:ext uri="{BB962C8B-B14F-4D97-AF65-F5344CB8AC3E}">
        <p14:creationId xmlns:p14="http://schemas.microsoft.com/office/powerpoint/2010/main" val="2013486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16"/>
          <p:cNvSpPr>
            <a:spLocks noGrp="1"/>
          </p:cNvSpPr>
          <p:nvPr>
            <p:ph type="body" sz="quarter" idx="13"/>
          </p:nvPr>
        </p:nvSpPr>
        <p:spPr>
          <a:xfrm>
            <a:off x="911226" y="752739"/>
            <a:ext cx="7669212" cy="720197"/>
          </a:xfrm>
        </p:spPr>
        <p:txBody>
          <a:bodyPr/>
          <a:lstStyle/>
          <a:p>
            <a:r>
              <a:rPr lang="nb-NO" sz="4800" dirty="0"/>
              <a:t>Annet fremmedspråk</a:t>
            </a:r>
          </a:p>
        </p:txBody>
      </p:sp>
      <p:sp>
        <p:nvSpPr>
          <p:cNvPr id="18" name="Plassholder for tekst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sz="3200" dirty="0"/>
              <a:t>Med fremmedspråk i ungdomsskolen</a:t>
            </a:r>
          </a:p>
          <a:p>
            <a:pPr marL="0" indent="0">
              <a:buNone/>
            </a:pPr>
            <a:r>
              <a:rPr lang="nb-NO" sz="3200" dirty="0"/>
              <a:t>	113 + 112 årstimer</a:t>
            </a:r>
          </a:p>
          <a:p>
            <a:pPr marL="0" indent="0">
              <a:buNone/>
            </a:pPr>
            <a:endParaRPr lang="nb-NO" sz="3200" dirty="0"/>
          </a:p>
          <a:p>
            <a:r>
              <a:rPr lang="nb-NO" sz="3200" dirty="0"/>
              <a:t>Uten fremmedspråk i ungdomsskolen</a:t>
            </a:r>
          </a:p>
          <a:p>
            <a:pPr marL="0" indent="0">
              <a:buNone/>
            </a:pPr>
            <a:r>
              <a:rPr lang="nb-NO" sz="3200" dirty="0"/>
              <a:t>	113 + 112 + 140 årstimer</a:t>
            </a:r>
          </a:p>
          <a:p>
            <a:pPr marL="0" indent="0">
              <a:buNone/>
            </a:pP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460599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16"/>
          <p:cNvSpPr>
            <a:spLocks noGrp="1"/>
          </p:cNvSpPr>
          <p:nvPr>
            <p:ph type="body" sz="quarter" idx="13"/>
          </p:nvPr>
        </p:nvSpPr>
        <p:spPr>
          <a:xfrm>
            <a:off x="911226" y="752739"/>
            <a:ext cx="7669212" cy="720197"/>
          </a:xfrm>
        </p:spPr>
        <p:txBody>
          <a:bodyPr/>
          <a:lstStyle/>
          <a:p>
            <a:r>
              <a:rPr lang="nb-NO" sz="4800" dirty="0"/>
              <a:t>Matematikk</a:t>
            </a:r>
          </a:p>
        </p:txBody>
      </p:sp>
      <p:sp>
        <p:nvSpPr>
          <p:cNvPr id="18" name="Plassholder for tekst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sz="3200" dirty="0"/>
              <a:t>Matematikk som fellesfag på Vg2</a:t>
            </a:r>
          </a:p>
          <a:p>
            <a:pPr marL="0" indent="0">
              <a:buNone/>
            </a:pPr>
            <a:r>
              <a:rPr lang="nb-NO" sz="3200" dirty="0"/>
              <a:t>	140 + 84 årstimer</a:t>
            </a:r>
          </a:p>
          <a:p>
            <a:pPr marL="0" indent="0">
              <a:buNone/>
            </a:pPr>
            <a:endParaRPr lang="nb-NO" sz="3200" dirty="0"/>
          </a:p>
          <a:p>
            <a:r>
              <a:rPr lang="nb-NO" sz="3200" dirty="0"/>
              <a:t>Matematikk som programfag på Vg2</a:t>
            </a:r>
          </a:p>
          <a:p>
            <a:pPr marL="0" indent="0">
              <a:buNone/>
            </a:pPr>
            <a:r>
              <a:rPr lang="nb-NO" sz="3200" dirty="0"/>
              <a:t>	140 + 140 (+ 140) årstimer</a:t>
            </a:r>
          </a:p>
          <a:p>
            <a:pPr marL="0" indent="0">
              <a:buNone/>
            </a:pP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3036223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16"/>
          <p:cNvSpPr>
            <a:spLocks noGrp="1"/>
          </p:cNvSpPr>
          <p:nvPr>
            <p:ph type="body" sz="quarter" idx="13"/>
          </p:nvPr>
        </p:nvSpPr>
        <p:spPr>
          <a:xfrm>
            <a:off x="911226" y="752739"/>
            <a:ext cx="7669212" cy="720197"/>
          </a:xfrm>
        </p:spPr>
        <p:txBody>
          <a:bodyPr/>
          <a:lstStyle/>
          <a:p>
            <a:r>
              <a:rPr lang="nb-NO" sz="4800" dirty="0"/>
              <a:t>Programfag over 2 år</a:t>
            </a:r>
          </a:p>
        </p:txBody>
      </p:sp>
      <p:sp>
        <p:nvSpPr>
          <p:cNvPr id="18" name="Plassholder for tekst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sz="3200" dirty="0"/>
              <a:t>6 x 140 + 84 årstimer</a:t>
            </a:r>
          </a:p>
          <a:p>
            <a:endParaRPr lang="nb-NO" sz="3200" dirty="0"/>
          </a:p>
          <a:p>
            <a:r>
              <a:rPr lang="nb-NO" sz="3200" dirty="0"/>
              <a:t>7 x 140 årstimer</a:t>
            </a:r>
          </a:p>
          <a:p>
            <a:pPr marL="0" indent="0">
              <a:buNone/>
            </a:pPr>
            <a:endParaRPr lang="nb-NO" sz="3200" dirty="0"/>
          </a:p>
          <a:p>
            <a:r>
              <a:rPr lang="nb-NO" sz="3200" dirty="0"/>
              <a:t>2 fordypninger innenfor samme programområde</a:t>
            </a:r>
          </a:p>
          <a:p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4247298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16"/>
          <p:cNvSpPr>
            <a:spLocks noGrp="1"/>
          </p:cNvSpPr>
          <p:nvPr>
            <p:ph type="body" sz="quarter" idx="13"/>
          </p:nvPr>
        </p:nvSpPr>
        <p:spPr>
          <a:xfrm>
            <a:off x="911226" y="752739"/>
            <a:ext cx="7669212" cy="720197"/>
          </a:xfrm>
        </p:spPr>
        <p:txBody>
          <a:bodyPr/>
          <a:lstStyle/>
          <a:p>
            <a:r>
              <a:rPr lang="nb-NO" sz="4800" dirty="0"/>
              <a:t>Fordypninger i realfag</a:t>
            </a:r>
          </a:p>
        </p:txBody>
      </p:sp>
      <p:sp>
        <p:nvSpPr>
          <p:cNvPr id="18" name="Plassholder for tekst 17"/>
          <p:cNvSpPr>
            <a:spLocks noGrp="1"/>
          </p:cNvSpPr>
          <p:nvPr>
            <p:ph type="body" sz="quarter" idx="15"/>
          </p:nvPr>
        </p:nvSpPr>
        <p:spPr>
          <a:xfrm>
            <a:off x="911225" y="2199034"/>
            <a:ext cx="10028324" cy="3769503"/>
          </a:xfrm>
        </p:spPr>
        <p:txBody>
          <a:bodyPr/>
          <a:lstStyle/>
          <a:p>
            <a:r>
              <a:rPr lang="nb-NO" sz="3200" dirty="0"/>
              <a:t>Biologi 1 + Biologi 2</a:t>
            </a:r>
          </a:p>
          <a:p>
            <a:r>
              <a:rPr lang="nb-NO" sz="3200" dirty="0"/>
              <a:t>Fysikk 1 + Fysikk 2</a:t>
            </a:r>
          </a:p>
          <a:p>
            <a:r>
              <a:rPr lang="nb-NO" sz="3200" dirty="0"/>
              <a:t>Informasjonsteknologi 1 + Informasjonsteknologi 2</a:t>
            </a:r>
          </a:p>
          <a:p>
            <a:r>
              <a:rPr lang="nb-NO" sz="3200" dirty="0"/>
              <a:t>Kjemi 1 + Kjemi 2</a:t>
            </a:r>
          </a:p>
          <a:p>
            <a:r>
              <a:rPr lang="nb-NO" sz="3200" dirty="0"/>
              <a:t>Matematikk R1 + Matematikk R2</a:t>
            </a:r>
          </a:p>
          <a:p>
            <a:r>
              <a:rPr lang="nb-NO" sz="3200" dirty="0"/>
              <a:t>Matematikk S1 + Matematikk S2</a:t>
            </a:r>
          </a:p>
        </p:txBody>
      </p:sp>
    </p:spTree>
    <p:extLst>
      <p:ext uri="{BB962C8B-B14F-4D97-AF65-F5344CB8AC3E}">
        <p14:creationId xmlns:p14="http://schemas.microsoft.com/office/powerpoint/2010/main" val="367600585"/>
      </p:ext>
    </p:extLst>
  </p:cSld>
  <p:clrMapOvr>
    <a:masterClrMapping/>
  </p:clrMapOvr>
</p:sld>
</file>

<file path=ppt/theme/theme1.xml><?xml version="1.0" encoding="utf-8"?>
<a:theme xmlns:a="http://schemas.openxmlformats.org/drawingml/2006/main" name="VestlandPPT">
  <a:themeElements>
    <a:clrScheme name="Vestland">
      <a:dk1>
        <a:srgbClr val="000000"/>
      </a:dk1>
      <a:lt1>
        <a:srgbClr val="FEFFFF"/>
      </a:lt1>
      <a:dk2>
        <a:srgbClr val="0074A2"/>
      </a:dk2>
      <a:lt2>
        <a:srgbClr val="8EDDED"/>
      </a:lt2>
      <a:accent1>
        <a:srgbClr val="E2758F"/>
      </a:accent1>
      <a:accent2>
        <a:srgbClr val="CCA3D6"/>
      </a:accent2>
      <a:accent3>
        <a:srgbClr val="E0D268"/>
      </a:accent3>
      <a:accent4>
        <a:srgbClr val="00BEAD"/>
      </a:accent4>
      <a:accent5>
        <a:srgbClr val="B7DD79"/>
      </a:accent5>
      <a:accent6>
        <a:srgbClr val="FF674D"/>
      </a:accent6>
      <a:hlink>
        <a:srgbClr val="F8B5C3"/>
      </a:hlink>
      <a:folHlink>
        <a:srgbClr val="8CE2D0"/>
      </a:folHlink>
    </a:clrScheme>
    <a:fontScheme name="Vestland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>
        <a:spAutoFit/>
      </a:bodyPr>
      <a:lstStyle>
        <a:defPPr>
          <a:defRPr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Fagvalg - Info til Vg1.potx" id="{999567C6-12F9-4822-BCFA-7C62EF6C4517}" vid="{D14D1E0B-CD5A-4C99-81BA-4A8837BC0C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Fagvalg - Info til Vg1</Template>
  <TotalTime>77</TotalTime>
  <Words>394</Words>
  <Application>Microsoft Office PowerPoint</Application>
  <PresentationFormat>Widescreen</PresentationFormat>
  <Paragraphs>79</Paragraphs>
  <Slides>15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1" baseType="lpstr">
      <vt:lpstr>Arial</vt:lpstr>
      <vt:lpstr>Calibri</vt:lpstr>
      <vt:lpstr>Franklin Gothic Book</vt:lpstr>
      <vt:lpstr>Roboto</vt:lpstr>
      <vt:lpstr>Roboto Slab</vt:lpstr>
      <vt:lpstr>VestlandPPT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HFK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Svein Erik Ellingbø</dc:creator>
  <cp:lastModifiedBy>Svein Erik Ellingbø</cp:lastModifiedBy>
  <cp:revision>23</cp:revision>
  <dcterms:created xsi:type="dcterms:W3CDTF">2020-01-08T08:30:36Z</dcterms:created>
  <dcterms:modified xsi:type="dcterms:W3CDTF">2022-02-23T13:11:04Z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532126970</vt:i4>
  </property>
  <property fmtid="{D5CDD505-2E9C-101B-9397-08002B2CF9AE}" pid="3" name="_NewReviewCycle">
    <vt:lpwstr/>
  </property>
  <property fmtid="{D5CDD505-2E9C-101B-9397-08002B2CF9AE}" pid="4" name="_EmailSubject">
    <vt:lpwstr>Fagvalg - Info til Vg1 elever og foresatte</vt:lpwstr>
  </property>
  <property fmtid="{D5CDD505-2E9C-101B-9397-08002B2CF9AE}" pid="5" name="_AuthorEmail">
    <vt:lpwstr>Svein.Erik.Ellingbo@vlfk.no</vt:lpwstr>
  </property>
  <property fmtid="{D5CDD505-2E9C-101B-9397-08002B2CF9AE}" pid="6" name="_AuthorEmailDisplayName">
    <vt:lpwstr>Svein Erik Ellingbø</vt:lpwstr>
  </property>
</Properties>
</file>